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3" r:id="rId1"/>
  </p:sldMasterIdLst>
  <p:notesMasterIdLst>
    <p:notesMasterId r:id="rId51"/>
  </p:notesMasterIdLst>
  <p:sldIdLst>
    <p:sldId id="256" r:id="rId2"/>
    <p:sldId id="301" r:id="rId3"/>
    <p:sldId id="306" r:id="rId4"/>
    <p:sldId id="303" r:id="rId5"/>
    <p:sldId id="304" r:id="rId6"/>
    <p:sldId id="300" r:id="rId7"/>
    <p:sldId id="257" r:id="rId8"/>
    <p:sldId id="302" r:id="rId9"/>
    <p:sldId id="292" r:id="rId10"/>
    <p:sldId id="258" r:id="rId11"/>
    <p:sldId id="261" r:id="rId12"/>
    <p:sldId id="305" r:id="rId13"/>
    <p:sldId id="259" r:id="rId14"/>
    <p:sldId id="260" r:id="rId15"/>
    <p:sldId id="277" r:id="rId16"/>
    <p:sldId id="278" r:id="rId17"/>
    <p:sldId id="279" r:id="rId18"/>
    <p:sldId id="280" r:id="rId19"/>
    <p:sldId id="281" r:id="rId20"/>
    <p:sldId id="282" r:id="rId21"/>
    <p:sldId id="262" r:id="rId22"/>
    <p:sldId id="263" r:id="rId23"/>
    <p:sldId id="290" r:id="rId24"/>
    <p:sldId id="307" r:id="rId25"/>
    <p:sldId id="294" r:id="rId26"/>
    <p:sldId id="308" r:id="rId27"/>
    <p:sldId id="268" r:id="rId28"/>
    <p:sldId id="295" r:id="rId29"/>
    <p:sldId id="271" r:id="rId30"/>
    <p:sldId id="296" r:id="rId31"/>
    <p:sldId id="327" r:id="rId32"/>
    <p:sldId id="275" r:id="rId33"/>
    <p:sldId id="321" r:id="rId34"/>
    <p:sldId id="328" r:id="rId35"/>
    <p:sldId id="322" r:id="rId36"/>
    <p:sldId id="324" r:id="rId37"/>
    <p:sldId id="325" r:id="rId38"/>
    <p:sldId id="326" r:id="rId39"/>
    <p:sldId id="286" r:id="rId40"/>
    <p:sldId id="313" r:id="rId41"/>
    <p:sldId id="315" r:id="rId42"/>
    <p:sldId id="316" r:id="rId43"/>
    <p:sldId id="317" r:id="rId44"/>
    <p:sldId id="318" r:id="rId45"/>
    <p:sldId id="319" r:id="rId46"/>
    <p:sldId id="320" r:id="rId47"/>
    <p:sldId id="287" r:id="rId48"/>
    <p:sldId id="329" r:id="rId49"/>
    <p:sldId id="288" r:id="rId5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3484A4-FBBB-462F-9912-C2E7B381170B}" v="39" dt="2024-12-13T04:06:53.881"/>
  </p1510:revLst>
</p1510:revInfo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309" autoAdjust="0"/>
    <p:restoredTop sz="94660"/>
  </p:normalViewPr>
  <p:slideViewPr>
    <p:cSldViewPr snapToGrid="0">
      <p:cViewPr>
        <p:scale>
          <a:sx n="75" d="100"/>
          <a:sy n="75" d="100"/>
        </p:scale>
        <p:origin x="3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microsoft.com/office/2015/10/relationships/revisionInfo" Target="revisionInfo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i Mathur" userId="30917ecc-7e08-4db8-bcbf-d8a7bcc44515" providerId="ADAL" clId="{F1C38F11-C014-476D-8AC5-ACFBD39058B3}"/>
    <pc:docChg chg="modSld">
      <pc:chgData name="Adi Mathur" userId="30917ecc-7e08-4db8-bcbf-d8a7bcc44515" providerId="ADAL" clId="{F1C38F11-C014-476D-8AC5-ACFBD39058B3}" dt="2024-08-20T12:57:54.331" v="0" actId="1076"/>
      <pc:docMkLst>
        <pc:docMk/>
      </pc:docMkLst>
      <pc:sldChg chg="modSp mod">
        <pc:chgData name="Adi Mathur" userId="30917ecc-7e08-4db8-bcbf-d8a7bcc44515" providerId="ADAL" clId="{F1C38F11-C014-476D-8AC5-ACFBD39058B3}" dt="2024-08-20T12:57:54.331" v="0" actId="1076"/>
        <pc:sldMkLst>
          <pc:docMk/>
          <pc:sldMk cId="195148424" sldId="295"/>
        </pc:sldMkLst>
      </pc:sldChg>
    </pc:docChg>
  </pc:docChgLst>
  <pc:docChgLst>
    <pc:chgData name="Adi Mathur" userId="30917ecc-7e08-4db8-bcbf-d8a7bcc44515" providerId="ADAL" clId="{E13484A4-FBBB-462F-9912-C2E7B381170B}"/>
    <pc:docChg chg="undo redo custSel addSld delSld modSld sldOrd">
      <pc:chgData name="Adi Mathur" userId="30917ecc-7e08-4db8-bcbf-d8a7bcc44515" providerId="ADAL" clId="{E13484A4-FBBB-462F-9912-C2E7B381170B}" dt="2024-12-13T04:29:41.511" v="3928" actId="1076"/>
      <pc:docMkLst>
        <pc:docMk/>
      </pc:docMkLst>
      <pc:sldChg chg="modSp mod ord">
        <pc:chgData name="Adi Mathur" userId="30917ecc-7e08-4db8-bcbf-d8a7bcc44515" providerId="ADAL" clId="{E13484A4-FBBB-462F-9912-C2E7B381170B}" dt="2024-12-12T19:41:19.965" v="3248"/>
        <pc:sldMkLst>
          <pc:docMk/>
          <pc:sldMk cId="1049613116" sldId="275"/>
        </pc:sldMkLst>
        <pc:spChg chg="mod">
          <ac:chgData name="Adi Mathur" userId="30917ecc-7e08-4db8-bcbf-d8a7bcc44515" providerId="ADAL" clId="{E13484A4-FBBB-462F-9912-C2E7B381170B}" dt="2024-12-12T19:33:23.485" v="3174" actId="20577"/>
          <ac:spMkLst>
            <pc:docMk/>
            <pc:sldMk cId="1049613116" sldId="275"/>
            <ac:spMk id="3" creationId="{2188D101-044F-5F0A-B9FB-6CB660CFA0DD}"/>
          </ac:spMkLst>
        </pc:spChg>
      </pc:sldChg>
      <pc:sldChg chg="modSp add del mod ord">
        <pc:chgData name="Adi Mathur" userId="30917ecc-7e08-4db8-bcbf-d8a7bcc44515" providerId="ADAL" clId="{E13484A4-FBBB-462F-9912-C2E7B381170B}" dt="2024-12-12T19:29:49.004" v="3148" actId="47"/>
        <pc:sldMkLst>
          <pc:docMk/>
          <pc:sldMk cId="2780627153" sldId="276"/>
        </pc:sldMkLst>
        <pc:spChg chg="mod">
          <ac:chgData name="Adi Mathur" userId="30917ecc-7e08-4db8-bcbf-d8a7bcc44515" providerId="ADAL" clId="{E13484A4-FBBB-462F-9912-C2E7B381170B}" dt="2024-12-12T11:19:00.320" v="2254" actId="20577"/>
          <ac:spMkLst>
            <pc:docMk/>
            <pc:sldMk cId="2780627153" sldId="276"/>
            <ac:spMk id="3" creationId="{EBCE7620-3DC0-4ED8-17AE-0B70C30C4E4E}"/>
          </ac:spMkLst>
        </pc:spChg>
      </pc:sldChg>
      <pc:sldChg chg="addSp modSp mod">
        <pc:chgData name="Adi Mathur" userId="30917ecc-7e08-4db8-bcbf-d8a7bcc44515" providerId="ADAL" clId="{E13484A4-FBBB-462F-9912-C2E7B381170B}" dt="2024-12-05T08:46:27.886" v="707" actId="1076"/>
        <pc:sldMkLst>
          <pc:docMk/>
          <pc:sldMk cId="2385336575" sldId="286"/>
        </pc:sldMkLst>
        <pc:spChg chg="mod">
          <ac:chgData name="Adi Mathur" userId="30917ecc-7e08-4db8-bcbf-d8a7bcc44515" providerId="ADAL" clId="{E13484A4-FBBB-462F-9912-C2E7B381170B}" dt="2024-12-05T08:43:44.193" v="673" actId="20577"/>
          <ac:spMkLst>
            <pc:docMk/>
            <pc:sldMk cId="2385336575" sldId="286"/>
            <ac:spMk id="2" creationId="{64E389BB-40CF-D702-972A-2239CFB869C2}"/>
          </ac:spMkLst>
        </pc:spChg>
        <pc:spChg chg="mod">
          <ac:chgData name="Adi Mathur" userId="30917ecc-7e08-4db8-bcbf-d8a7bcc44515" providerId="ADAL" clId="{E13484A4-FBBB-462F-9912-C2E7B381170B}" dt="2024-12-05T08:45:45.655" v="696" actId="27636"/>
          <ac:spMkLst>
            <pc:docMk/>
            <pc:sldMk cId="2385336575" sldId="286"/>
            <ac:spMk id="3" creationId="{357D637A-18C5-637F-D315-2A9BA07ED7F5}"/>
          </ac:spMkLst>
        </pc:spChg>
        <pc:picChg chg="add mod">
          <ac:chgData name="Adi Mathur" userId="30917ecc-7e08-4db8-bcbf-d8a7bcc44515" providerId="ADAL" clId="{E13484A4-FBBB-462F-9912-C2E7B381170B}" dt="2024-12-05T08:46:27.886" v="707" actId="1076"/>
          <ac:picMkLst>
            <pc:docMk/>
            <pc:sldMk cId="2385336575" sldId="286"/>
            <ac:picMk id="6" creationId="{D1D929A7-5F94-BF2A-D913-05F0C830C950}"/>
          </ac:picMkLst>
        </pc:picChg>
      </pc:sldChg>
      <pc:sldChg chg="modSp mod">
        <pc:chgData name="Adi Mathur" userId="30917ecc-7e08-4db8-bcbf-d8a7bcc44515" providerId="ADAL" clId="{E13484A4-FBBB-462F-9912-C2E7B381170B}" dt="2024-12-05T09:21:20.403" v="1609" actId="20577"/>
        <pc:sldMkLst>
          <pc:docMk/>
          <pc:sldMk cId="1959734601" sldId="287"/>
        </pc:sldMkLst>
        <pc:spChg chg="mod">
          <ac:chgData name="Adi Mathur" userId="30917ecc-7e08-4db8-bcbf-d8a7bcc44515" providerId="ADAL" clId="{E13484A4-FBBB-462F-9912-C2E7B381170B}" dt="2024-12-05T09:21:20.403" v="1609" actId="20577"/>
          <ac:spMkLst>
            <pc:docMk/>
            <pc:sldMk cId="1959734601" sldId="287"/>
            <ac:spMk id="3" creationId="{A8AE4763-21E2-BE55-5CA2-167622CFDDB0}"/>
          </ac:spMkLst>
        </pc:spChg>
      </pc:sldChg>
      <pc:sldChg chg="modSp mod">
        <pc:chgData name="Adi Mathur" userId="30917ecc-7e08-4db8-bcbf-d8a7bcc44515" providerId="ADAL" clId="{E13484A4-FBBB-462F-9912-C2E7B381170B}" dt="2024-11-17T19:36:22.915" v="0" actId="1076"/>
        <pc:sldMkLst>
          <pc:docMk/>
          <pc:sldMk cId="3444177612" sldId="308"/>
        </pc:sldMkLst>
        <pc:picChg chg="mod">
          <ac:chgData name="Adi Mathur" userId="30917ecc-7e08-4db8-bcbf-d8a7bcc44515" providerId="ADAL" clId="{E13484A4-FBBB-462F-9912-C2E7B381170B}" dt="2024-11-17T19:36:22.915" v="0" actId="1076"/>
          <ac:picMkLst>
            <pc:docMk/>
            <pc:sldMk cId="3444177612" sldId="308"/>
            <ac:picMk id="4" creationId="{9E670C00-82B1-12C3-C29D-3668F76BCE6F}"/>
          </ac:picMkLst>
        </pc:picChg>
      </pc:sldChg>
      <pc:sldChg chg="modSp del mod">
        <pc:chgData name="Adi Mathur" userId="30917ecc-7e08-4db8-bcbf-d8a7bcc44515" providerId="ADAL" clId="{E13484A4-FBBB-462F-9912-C2E7B381170B}" dt="2024-12-05T09:16:31.319" v="1178" actId="2696"/>
        <pc:sldMkLst>
          <pc:docMk/>
          <pc:sldMk cId="940069211" sldId="309"/>
        </pc:sldMkLst>
      </pc:sldChg>
      <pc:sldChg chg="delSp modSp new del mod">
        <pc:chgData name="Adi Mathur" userId="30917ecc-7e08-4db8-bcbf-d8a7bcc44515" providerId="ADAL" clId="{E13484A4-FBBB-462F-9912-C2E7B381170B}" dt="2024-12-05T08:46:45.210" v="709" actId="2696"/>
        <pc:sldMkLst>
          <pc:docMk/>
          <pc:sldMk cId="330030148" sldId="310"/>
        </pc:sldMkLst>
      </pc:sldChg>
      <pc:sldChg chg="delSp modSp add del mod">
        <pc:chgData name="Adi Mathur" userId="30917ecc-7e08-4db8-bcbf-d8a7bcc44515" providerId="ADAL" clId="{E13484A4-FBBB-462F-9912-C2E7B381170B}" dt="2024-12-05T08:57:12.182" v="870" actId="47"/>
        <pc:sldMkLst>
          <pc:docMk/>
          <pc:sldMk cId="3056611722" sldId="311"/>
        </pc:sldMkLst>
      </pc:sldChg>
      <pc:sldChg chg="addSp delSp modSp new del mod">
        <pc:chgData name="Adi Mathur" userId="30917ecc-7e08-4db8-bcbf-d8a7bcc44515" providerId="ADAL" clId="{E13484A4-FBBB-462F-9912-C2E7B381170B}" dt="2024-12-13T04:07:42.205" v="3764" actId="47"/>
        <pc:sldMkLst>
          <pc:docMk/>
          <pc:sldMk cId="1564488885" sldId="312"/>
        </pc:sldMkLst>
      </pc:sldChg>
      <pc:sldChg chg="addSp delSp modSp new mod setBg">
        <pc:chgData name="Adi Mathur" userId="30917ecc-7e08-4db8-bcbf-d8a7bcc44515" providerId="ADAL" clId="{E13484A4-FBBB-462F-9912-C2E7B381170B}" dt="2024-12-13T04:07:19.793" v="3763" actId="1076"/>
        <pc:sldMkLst>
          <pc:docMk/>
          <pc:sldMk cId="247008726" sldId="313"/>
        </pc:sldMkLst>
        <pc:spChg chg="add mod ord">
          <ac:chgData name="Adi Mathur" userId="30917ecc-7e08-4db8-bcbf-d8a7bcc44515" providerId="ADAL" clId="{E13484A4-FBBB-462F-9912-C2E7B381170B}" dt="2024-12-13T04:07:01.539" v="3759" actId="26606"/>
          <ac:spMkLst>
            <pc:docMk/>
            <pc:sldMk cId="247008726" sldId="313"/>
            <ac:spMk id="3" creationId="{024E78CA-BE62-D43E-17C8-595804008F9C}"/>
          </ac:spMkLst>
        </pc:spChg>
        <pc:spChg chg="add del">
          <ac:chgData name="Adi Mathur" userId="30917ecc-7e08-4db8-bcbf-d8a7bcc44515" providerId="ADAL" clId="{E13484A4-FBBB-462F-9912-C2E7B381170B}" dt="2024-12-13T04:07:01.539" v="3759" actId="26606"/>
          <ac:spMkLst>
            <pc:docMk/>
            <pc:sldMk cId="247008726" sldId="313"/>
            <ac:spMk id="9" creationId="{600B5AE2-C5CC-499C-8F2D-249888BE22C2}"/>
          </ac:spMkLst>
        </pc:spChg>
        <pc:spChg chg="add del">
          <ac:chgData name="Adi Mathur" userId="30917ecc-7e08-4db8-bcbf-d8a7bcc44515" providerId="ADAL" clId="{E13484A4-FBBB-462F-9912-C2E7B381170B}" dt="2024-12-13T04:07:01.539" v="3759" actId="26606"/>
          <ac:spMkLst>
            <pc:docMk/>
            <pc:sldMk cId="247008726" sldId="313"/>
            <ac:spMk id="11" creationId="{BA7A3698-B350-40E5-8475-9BCC41A089FC}"/>
          </ac:spMkLst>
        </pc:spChg>
        <pc:spChg chg="add del">
          <ac:chgData name="Adi Mathur" userId="30917ecc-7e08-4db8-bcbf-d8a7bcc44515" providerId="ADAL" clId="{E13484A4-FBBB-462F-9912-C2E7B381170B}" dt="2024-12-13T04:07:01.539" v="3759" actId="26606"/>
          <ac:spMkLst>
            <pc:docMk/>
            <pc:sldMk cId="247008726" sldId="313"/>
            <ac:spMk id="15" creationId="{10162E77-11AD-44A7-84EC-40C59EEFBD2E}"/>
          </ac:spMkLst>
        </pc:spChg>
        <pc:spChg chg="add del">
          <ac:chgData name="Adi Mathur" userId="30917ecc-7e08-4db8-bcbf-d8a7bcc44515" providerId="ADAL" clId="{E13484A4-FBBB-462F-9912-C2E7B381170B}" dt="2024-12-13T04:07:01.539" v="3759" actId="26606"/>
          <ac:spMkLst>
            <pc:docMk/>
            <pc:sldMk cId="247008726" sldId="313"/>
            <ac:spMk id="19" creationId="{6329CBCE-21AE-419D-AC1F-8ACF510A6670}"/>
          </ac:spMkLst>
        </pc:spChg>
        <pc:spChg chg="add del">
          <ac:chgData name="Adi Mathur" userId="30917ecc-7e08-4db8-bcbf-d8a7bcc44515" providerId="ADAL" clId="{E13484A4-FBBB-462F-9912-C2E7B381170B}" dt="2024-12-13T04:07:01.539" v="3759" actId="26606"/>
          <ac:spMkLst>
            <pc:docMk/>
            <pc:sldMk cId="247008726" sldId="313"/>
            <ac:spMk id="21" creationId="{FF2DA012-1414-493D-888F-5D99D0BDA322}"/>
          </ac:spMkLst>
        </pc:spChg>
        <pc:spChg chg="add">
          <ac:chgData name="Adi Mathur" userId="30917ecc-7e08-4db8-bcbf-d8a7bcc44515" providerId="ADAL" clId="{E13484A4-FBBB-462F-9912-C2E7B381170B}" dt="2024-12-13T04:07:01.539" v="3759" actId="26606"/>
          <ac:spMkLst>
            <pc:docMk/>
            <pc:sldMk cId="247008726" sldId="313"/>
            <ac:spMk id="26" creationId="{7D379150-F6B4-45C8-BE10-6B278AD400EB}"/>
          </ac:spMkLst>
        </pc:spChg>
        <pc:spChg chg="add">
          <ac:chgData name="Adi Mathur" userId="30917ecc-7e08-4db8-bcbf-d8a7bcc44515" providerId="ADAL" clId="{E13484A4-FBBB-462F-9912-C2E7B381170B}" dt="2024-12-13T04:07:01.539" v="3759" actId="26606"/>
          <ac:spMkLst>
            <pc:docMk/>
            <pc:sldMk cId="247008726" sldId="313"/>
            <ac:spMk id="28" creationId="{5FFCF544-A370-4A5D-A95F-CA6E0E7191E6}"/>
          </ac:spMkLst>
        </pc:spChg>
        <pc:spChg chg="add">
          <ac:chgData name="Adi Mathur" userId="30917ecc-7e08-4db8-bcbf-d8a7bcc44515" providerId="ADAL" clId="{E13484A4-FBBB-462F-9912-C2E7B381170B}" dt="2024-12-13T04:07:01.539" v="3759" actId="26606"/>
          <ac:spMkLst>
            <pc:docMk/>
            <pc:sldMk cId="247008726" sldId="313"/>
            <ac:spMk id="32" creationId="{284B70D5-875B-433D-BDBD-1522A85D6C1D}"/>
          </ac:spMkLst>
        </pc:spChg>
        <pc:spChg chg="add">
          <ac:chgData name="Adi Mathur" userId="30917ecc-7e08-4db8-bcbf-d8a7bcc44515" providerId="ADAL" clId="{E13484A4-FBBB-462F-9912-C2E7B381170B}" dt="2024-12-13T04:07:01.539" v="3759" actId="26606"/>
          <ac:spMkLst>
            <pc:docMk/>
            <pc:sldMk cId="247008726" sldId="313"/>
            <ac:spMk id="36" creationId="{1E299956-A9E7-4FC1-A0B1-D590CA9730E8}"/>
          </ac:spMkLst>
        </pc:spChg>
        <pc:spChg chg="add">
          <ac:chgData name="Adi Mathur" userId="30917ecc-7e08-4db8-bcbf-d8a7bcc44515" providerId="ADAL" clId="{E13484A4-FBBB-462F-9912-C2E7B381170B}" dt="2024-12-13T04:07:01.539" v="3759" actId="26606"/>
          <ac:spMkLst>
            <pc:docMk/>
            <pc:sldMk cId="247008726" sldId="313"/>
            <ac:spMk id="38" creationId="{17FC539C-B783-4B03-9F9E-D13430F3F64F}"/>
          </ac:spMkLst>
        </pc:spChg>
        <pc:picChg chg="add mod">
          <ac:chgData name="Adi Mathur" userId="30917ecc-7e08-4db8-bcbf-d8a7bcc44515" providerId="ADAL" clId="{E13484A4-FBBB-462F-9912-C2E7B381170B}" dt="2024-12-13T04:07:19.793" v="3763" actId="1076"/>
          <ac:picMkLst>
            <pc:docMk/>
            <pc:sldMk cId="247008726" sldId="313"/>
            <ac:picMk id="2" creationId="{54F3A6E9-8A94-640A-E538-62D5AC3FFB22}"/>
          </ac:picMkLst>
        </pc:picChg>
        <pc:picChg chg="add del mod">
          <ac:chgData name="Adi Mathur" userId="30917ecc-7e08-4db8-bcbf-d8a7bcc44515" providerId="ADAL" clId="{E13484A4-FBBB-462F-9912-C2E7B381170B}" dt="2024-12-13T04:06:50.936" v="3756" actId="478"/>
          <ac:picMkLst>
            <pc:docMk/>
            <pc:sldMk cId="247008726" sldId="313"/>
            <ac:picMk id="4" creationId="{7DDAC012-39CC-57B1-8F89-DFB1E94760B3}"/>
          </ac:picMkLst>
        </pc:picChg>
        <pc:cxnChg chg="add del">
          <ac:chgData name="Adi Mathur" userId="30917ecc-7e08-4db8-bcbf-d8a7bcc44515" providerId="ADAL" clId="{E13484A4-FBBB-462F-9912-C2E7B381170B}" dt="2024-12-13T04:07:01.539" v="3759" actId="26606"/>
          <ac:cxnSpMkLst>
            <pc:docMk/>
            <pc:sldMk cId="247008726" sldId="313"/>
            <ac:cxnSpMk id="13" creationId="{0AC655C7-EC94-4BE6-84C8-2F9EFBBB2789}"/>
          </ac:cxnSpMkLst>
        </pc:cxnChg>
        <pc:cxnChg chg="add del">
          <ac:chgData name="Adi Mathur" userId="30917ecc-7e08-4db8-bcbf-d8a7bcc44515" providerId="ADAL" clId="{E13484A4-FBBB-462F-9912-C2E7B381170B}" dt="2024-12-13T04:07:01.539" v="3759" actId="26606"/>
          <ac:cxnSpMkLst>
            <pc:docMk/>
            <pc:sldMk cId="247008726" sldId="313"/>
            <ac:cxnSpMk id="17" creationId="{5AB158E9-1B40-4CD6-95F0-95CA11DF7B7A}"/>
          </ac:cxnSpMkLst>
        </pc:cxnChg>
        <pc:cxnChg chg="add">
          <ac:chgData name="Adi Mathur" userId="30917ecc-7e08-4db8-bcbf-d8a7bcc44515" providerId="ADAL" clId="{E13484A4-FBBB-462F-9912-C2E7B381170B}" dt="2024-12-13T04:07:01.539" v="3759" actId="26606"/>
          <ac:cxnSpMkLst>
            <pc:docMk/>
            <pc:sldMk cId="247008726" sldId="313"/>
            <ac:cxnSpMk id="30" creationId="{6EEB3B97-A638-498B-8083-54191CE71E01}"/>
          </ac:cxnSpMkLst>
        </pc:cxnChg>
        <pc:cxnChg chg="add">
          <ac:chgData name="Adi Mathur" userId="30917ecc-7e08-4db8-bcbf-d8a7bcc44515" providerId="ADAL" clId="{E13484A4-FBBB-462F-9912-C2E7B381170B}" dt="2024-12-13T04:07:01.539" v="3759" actId="26606"/>
          <ac:cxnSpMkLst>
            <pc:docMk/>
            <pc:sldMk cId="247008726" sldId="313"/>
            <ac:cxnSpMk id="34" creationId="{C947DF4A-614C-4B4C-8B80-E5B9D8E8CFED}"/>
          </ac:cxnSpMkLst>
        </pc:cxnChg>
      </pc:sldChg>
      <pc:sldChg chg="modSp add del mod">
        <pc:chgData name="Adi Mathur" userId="30917ecc-7e08-4db8-bcbf-d8a7bcc44515" providerId="ADAL" clId="{E13484A4-FBBB-462F-9912-C2E7B381170B}" dt="2024-12-09T09:37:25.672" v="1770" actId="2696"/>
        <pc:sldMkLst>
          <pc:docMk/>
          <pc:sldMk cId="4133498953" sldId="314"/>
        </pc:sldMkLst>
      </pc:sldChg>
      <pc:sldChg chg="addSp modSp new mod">
        <pc:chgData name="Adi Mathur" userId="30917ecc-7e08-4db8-bcbf-d8a7bcc44515" providerId="ADAL" clId="{E13484A4-FBBB-462F-9912-C2E7B381170B}" dt="2024-12-05T08:58:01.344" v="879" actId="1076"/>
        <pc:sldMkLst>
          <pc:docMk/>
          <pc:sldMk cId="1146404179" sldId="315"/>
        </pc:sldMkLst>
        <pc:spChg chg="add mod">
          <ac:chgData name="Adi Mathur" userId="30917ecc-7e08-4db8-bcbf-d8a7bcc44515" providerId="ADAL" clId="{E13484A4-FBBB-462F-9912-C2E7B381170B}" dt="2024-12-05T08:57:27.652" v="874" actId="255"/>
          <ac:spMkLst>
            <pc:docMk/>
            <pc:sldMk cId="1146404179" sldId="315"/>
            <ac:spMk id="2" creationId="{6795A98C-925B-6810-B76B-DD4343922B62}"/>
          </ac:spMkLst>
        </pc:spChg>
        <pc:picChg chg="add mod">
          <ac:chgData name="Adi Mathur" userId="30917ecc-7e08-4db8-bcbf-d8a7bcc44515" providerId="ADAL" clId="{E13484A4-FBBB-462F-9912-C2E7B381170B}" dt="2024-12-05T08:58:01.344" v="879" actId="1076"/>
          <ac:picMkLst>
            <pc:docMk/>
            <pc:sldMk cId="1146404179" sldId="315"/>
            <ac:picMk id="4" creationId="{1272B984-880F-8BA0-7536-49C89F9751B5}"/>
          </ac:picMkLst>
        </pc:picChg>
      </pc:sldChg>
      <pc:sldChg chg="addSp delSp modSp add mod setBg delDesignElem">
        <pc:chgData name="Adi Mathur" userId="30917ecc-7e08-4db8-bcbf-d8a7bcc44515" providerId="ADAL" clId="{E13484A4-FBBB-462F-9912-C2E7B381170B}" dt="2024-12-05T09:04:52.103" v="991" actId="2711"/>
        <pc:sldMkLst>
          <pc:docMk/>
          <pc:sldMk cId="4276022473" sldId="316"/>
        </pc:sldMkLst>
        <pc:spChg chg="mod ord">
          <ac:chgData name="Adi Mathur" userId="30917ecc-7e08-4db8-bcbf-d8a7bcc44515" providerId="ADAL" clId="{E13484A4-FBBB-462F-9912-C2E7B381170B}" dt="2024-12-05T09:04:52.103" v="991" actId="2711"/>
          <ac:spMkLst>
            <pc:docMk/>
            <pc:sldMk cId="4276022473" sldId="316"/>
            <ac:spMk id="3" creationId="{10DC3EBE-41AC-1732-E8F9-73782509939D}"/>
          </ac:spMkLst>
        </pc:spChg>
        <pc:spChg chg="add">
          <ac:chgData name="Adi Mathur" userId="30917ecc-7e08-4db8-bcbf-d8a7bcc44515" providerId="ADAL" clId="{E13484A4-FBBB-462F-9912-C2E7B381170B}" dt="2024-12-05T08:58:58.504" v="890" actId="26606"/>
          <ac:spMkLst>
            <pc:docMk/>
            <pc:sldMk cId="4276022473" sldId="316"/>
            <ac:spMk id="10" creationId="{7D379150-F6B4-45C8-BE10-6B278AD400EB}"/>
          </ac:spMkLst>
        </pc:spChg>
        <pc:spChg chg="add">
          <ac:chgData name="Adi Mathur" userId="30917ecc-7e08-4db8-bcbf-d8a7bcc44515" providerId="ADAL" clId="{E13484A4-FBBB-462F-9912-C2E7B381170B}" dt="2024-12-05T08:58:58.504" v="890" actId="26606"/>
          <ac:spMkLst>
            <pc:docMk/>
            <pc:sldMk cId="4276022473" sldId="316"/>
            <ac:spMk id="12" creationId="{5FFCF544-A370-4A5D-A95F-CA6E0E7191E6}"/>
          </ac:spMkLst>
        </pc:spChg>
        <pc:spChg chg="add">
          <ac:chgData name="Adi Mathur" userId="30917ecc-7e08-4db8-bcbf-d8a7bcc44515" providerId="ADAL" clId="{E13484A4-FBBB-462F-9912-C2E7B381170B}" dt="2024-12-05T08:58:58.504" v="890" actId="26606"/>
          <ac:spMkLst>
            <pc:docMk/>
            <pc:sldMk cId="4276022473" sldId="316"/>
            <ac:spMk id="16" creationId="{284B70D5-875B-433D-BDBD-1522A85D6C1D}"/>
          </ac:spMkLst>
        </pc:spChg>
        <pc:spChg chg="add">
          <ac:chgData name="Adi Mathur" userId="30917ecc-7e08-4db8-bcbf-d8a7bcc44515" providerId="ADAL" clId="{E13484A4-FBBB-462F-9912-C2E7B381170B}" dt="2024-12-05T08:58:58.504" v="890" actId="26606"/>
          <ac:spMkLst>
            <pc:docMk/>
            <pc:sldMk cId="4276022473" sldId="316"/>
            <ac:spMk id="20" creationId="{1E299956-A9E7-4FC1-A0B1-D590CA9730E8}"/>
          </ac:spMkLst>
        </pc:spChg>
        <pc:spChg chg="add">
          <ac:chgData name="Adi Mathur" userId="30917ecc-7e08-4db8-bcbf-d8a7bcc44515" providerId="ADAL" clId="{E13484A4-FBBB-462F-9912-C2E7B381170B}" dt="2024-12-05T08:58:58.504" v="890" actId="26606"/>
          <ac:spMkLst>
            <pc:docMk/>
            <pc:sldMk cId="4276022473" sldId="316"/>
            <ac:spMk id="22" creationId="{17FC539C-B783-4B03-9F9E-D13430F3F64F}"/>
          </ac:spMkLst>
        </pc:spChg>
        <pc:picChg chg="add mod">
          <ac:chgData name="Adi Mathur" userId="30917ecc-7e08-4db8-bcbf-d8a7bcc44515" providerId="ADAL" clId="{E13484A4-FBBB-462F-9912-C2E7B381170B}" dt="2024-12-05T08:59:13.538" v="893" actId="14100"/>
          <ac:picMkLst>
            <pc:docMk/>
            <pc:sldMk cId="4276022473" sldId="316"/>
            <ac:picMk id="5" creationId="{8834049A-499D-03E2-A5C1-11622E68D592}"/>
          </ac:picMkLst>
        </pc:picChg>
        <pc:cxnChg chg="add">
          <ac:chgData name="Adi Mathur" userId="30917ecc-7e08-4db8-bcbf-d8a7bcc44515" providerId="ADAL" clId="{E13484A4-FBBB-462F-9912-C2E7B381170B}" dt="2024-12-05T08:58:58.504" v="890" actId="26606"/>
          <ac:cxnSpMkLst>
            <pc:docMk/>
            <pc:sldMk cId="4276022473" sldId="316"/>
            <ac:cxnSpMk id="14" creationId="{6EEB3B97-A638-498B-8083-54191CE71E01}"/>
          </ac:cxnSpMkLst>
        </pc:cxnChg>
        <pc:cxnChg chg="add">
          <ac:chgData name="Adi Mathur" userId="30917ecc-7e08-4db8-bcbf-d8a7bcc44515" providerId="ADAL" clId="{E13484A4-FBBB-462F-9912-C2E7B381170B}" dt="2024-12-05T08:58:58.504" v="890" actId="26606"/>
          <ac:cxnSpMkLst>
            <pc:docMk/>
            <pc:sldMk cId="4276022473" sldId="316"/>
            <ac:cxnSpMk id="18" creationId="{C947DF4A-614C-4B4C-8B80-E5B9D8E8CFED}"/>
          </ac:cxnSpMkLst>
        </pc:cxnChg>
      </pc:sldChg>
      <pc:sldChg chg="addSp delSp modSp add mod">
        <pc:chgData name="Adi Mathur" userId="30917ecc-7e08-4db8-bcbf-d8a7bcc44515" providerId="ADAL" clId="{E13484A4-FBBB-462F-9912-C2E7B381170B}" dt="2024-12-05T09:01:26.646" v="924" actId="14100"/>
        <pc:sldMkLst>
          <pc:docMk/>
          <pc:sldMk cId="4057508136" sldId="317"/>
        </pc:sldMkLst>
        <pc:spChg chg="mod">
          <ac:chgData name="Adi Mathur" userId="30917ecc-7e08-4db8-bcbf-d8a7bcc44515" providerId="ADAL" clId="{E13484A4-FBBB-462F-9912-C2E7B381170B}" dt="2024-12-05T09:00:56.256" v="914" actId="20577"/>
          <ac:spMkLst>
            <pc:docMk/>
            <pc:sldMk cId="4057508136" sldId="317"/>
            <ac:spMk id="2" creationId="{184062A9-642B-8B33-D513-B39A5F197FF8}"/>
          </ac:spMkLst>
        </pc:spChg>
        <pc:picChg chg="add mod">
          <ac:chgData name="Adi Mathur" userId="30917ecc-7e08-4db8-bcbf-d8a7bcc44515" providerId="ADAL" clId="{E13484A4-FBBB-462F-9912-C2E7B381170B}" dt="2024-12-05T09:01:26.646" v="924" actId="14100"/>
          <ac:picMkLst>
            <pc:docMk/>
            <pc:sldMk cId="4057508136" sldId="317"/>
            <ac:picMk id="5" creationId="{F218B95D-74A5-1F41-7A62-57FF4E75632C}"/>
          </ac:picMkLst>
        </pc:picChg>
      </pc:sldChg>
      <pc:sldChg chg="add del">
        <pc:chgData name="Adi Mathur" userId="30917ecc-7e08-4db8-bcbf-d8a7bcc44515" providerId="ADAL" clId="{E13484A4-FBBB-462F-9912-C2E7B381170B}" dt="2024-12-05T09:00:37.934" v="910"/>
        <pc:sldMkLst>
          <pc:docMk/>
          <pc:sldMk cId="1493358932" sldId="318"/>
        </pc:sldMkLst>
      </pc:sldChg>
      <pc:sldChg chg="addSp delSp modSp add mod setBg delDesignElem">
        <pc:chgData name="Adi Mathur" userId="30917ecc-7e08-4db8-bcbf-d8a7bcc44515" providerId="ADAL" clId="{E13484A4-FBBB-462F-9912-C2E7B381170B}" dt="2024-12-05T09:10:02.045" v="1023" actId="20577"/>
        <pc:sldMkLst>
          <pc:docMk/>
          <pc:sldMk cId="2451699431" sldId="318"/>
        </pc:sldMkLst>
        <pc:spChg chg="mod ord">
          <ac:chgData name="Adi Mathur" userId="30917ecc-7e08-4db8-bcbf-d8a7bcc44515" providerId="ADAL" clId="{E13484A4-FBBB-462F-9912-C2E7B381170B}" dt="2024-12-05T09:10:02.045" v="1023" actId="20577"/>
          <ac:spMkLst>
            <pc:docMk/>
            <pc:sldMk cId="2451699431" sldId="318"/>
            <ac:spMk id="3" creationId="{2C82D3EE-75A7-F7E9-221C-464BB821D41A}"/>
          </ac:spMkLst>
        </pc:spChg>
        <pc:spChg chg="add">
          <ac:chgData name="Adi Mathur" userId="30917ecc-7e08-4db8-bcbf-d8a7bcc44515" providerId="ADAL" clId="{E13484A4-FBBB-462F-9912-C2E7B381170B}" dt="2024-12-05T09:09:26.359" v="1001" actId="26606"/>
          <ac:spMkLst>
            <pc:docMk/>
            <pc:sldMk cId="2451699431" sldId="318"/>
            <ac:spMk id="56" creationId="{600B5AE2-C5CC-499C-8F2D-249888BE22C2}"/>
          </ac:spMkLst>
        </pc:spChg>
        <pc:spChg chg="add">
          <ac:chgData name="Adi Mathur" userId="30917ecc-7e08-4db8-bcbf-d8a7bcc44515" providerId="ADAL" clId="{E13484A4-FBBB-462F-9912-C2E7B381170B}" dt="2024-12-05T09:09:26.359" v="1001" actId="26606"/>
          <ac:spMkLst>
            <pc:docMk/>
            <pc:sldMk cId="2451699431" sldId="318"/>
            <ac:spMk id="57" creationId="{BA7A3698-B350-40E5-8475-9BCC41A089FC}"/>
          </ac:spMkLst>
        </pc:spChg>
        <pc:spChg chg="add">
          <ac:chgData name="Adi Mathur" userId="30917ecc-7e08-4db8-bcbf-d8a7bcc44515" providerId="ADAL" clId="{E13484A4-FBBB-462F-9912-C2E7B381170B}" dt="2024-12-05T09:09:26.359" v="1001" actId="26606"/>
          <ac:spMkLst>
            <pc:docMk/>
            <pc:sldMk cId="2451699431" sldId="318"/>
            <ac:spMk id="59" creationId="{10162E77-11AD-44A7-84EC-40C59EEFBD2E}"/>
          </ac:spMkLst>
        </pc:spChg>
        <pc:spChg chg="add">
          <ac:chgData name="Adi Mathur" userId="30917ecc-7e08-4db8-bcbf-d8a7bcc44515" providerId="ADAL" clId="{E13484A4-FBBB-462F-9912-C2E7B381170B}" dt="2024-12-05T09:09:26.359" v="1001" actId="26606"/>
          <ac:spMkLst>
            <pc:docMk/>
            <pc:sldMk cId="2451699431" sldId="318"/>
            <ac:spMk id="61" creationId="{6329CBCE-21AE-419D-AC1F-8ACF510A6670}"/>
          </ac:spMkLst>
        </pc:spChg>
        <pc:spChg chg="add">
          <ac:chgData name="Adi Mathur" userId="30917ecc-7e08-4db8-bcbf-d8a7bcc44515" providerId="ADAL" clId="{E13484A4-FBBB-462F-9912-C2E7B381170B}" dt="2024-12-05T09:09:26.359" v="1001" actId="26606"/>
          <ac:spMkLst>
            <pc:docMk/>
            <pc:sldMk cId="2451699431" sldId="318"/>
            <ac:spMk id="62" creationId="{FF2DA012-1414-493D-888F-5D99D0BDA322}"/>
          </ac:spMkLst>
        </pc:spChg>
        <pc:picChg chg="add mod">
          <ac:chgData name="Adi Mathur" userId="30917ecc-7e08-4db8-bcbf-d8a7bcc44515" providerId="ADAL" clId="{E13484A4-FBBB-462F-9912-C2E7B381170B}" dt="2024-12-05T09:09:26.359" v="1001" actId="26606"/>
          <ac:picMkLst>
            <pc:docMk/>
            <pc:sldMk cId="2451699431" sldId="318"/>
            <ac:picMk id="4" creationId="{74DB0E70-761B-EDA2-D1CC-5BC175D18A11}"/>
          </ac:picMkLst>
        </pc:picChg>
        <pc:cxnChg chg="add">
          <ac:chgData name="Adi Mathur" userId="30917ecc-7e08-4db8-bcbf-d8a7bcc44515" providerId="ADAL" clId="{E13484A4-FBBB-462F-9912-C2E7B381170B}" dt="2024-12-05T09:09:26.359" v="1001" actId="26606"/>
          <ac:cxnSpMkLst>
            <pc:docMk/>
            <pc:sldMk cId="2451699431" sldId="318"/>
            <ac:cxnSpMk id="58" creationId="{0AC655C7-EC94-4BE6-84C8-2F9EFBBB2789}"/>
          </ac:cxnSpMkLst>
        </pc:cxnChg>
        <pc:cxnChg chg="add">
          <ac:chgData name="Adi Mathur" userId="30917ecc-7e08-4db8-bcbf-d8a7bcc44515" providerId="ADAL" clId="{E13484A4-FBBB-462F-9912-C2E7B381170B}" dt="2024-12-05T09:09:26.359" v="1001" actId="26606"/>
          <ac:cxnSpMkLst>
            <pc:docMk/>
            <pc:sldMk cId="2451699431" sldId="318"/>
            <ac:cxnSpMk id="60" creationId="{5AB158E9-1B40-4CD6-95F0-95CA11DF7B7A}"/>
          </ac:cxnSpMkLst>
        </pc:cxnChg>
      </pc:sldChg>
      <pc:sldChg chg="addSp delSp modSp mod">
        <pc:chgData name="Adi Mathur" userId="30917ecc-7e08-4db8-bcbf-d8a7bcc44515" providerId="ADAL" clId="{E13484A4-FBBB-462F-9912-C2E7B381170B}" dt="2024-12-13T04:29:41.511" v="3928" actId="1076"/>
        <pc:sldMkLst>
          <pc:docMk/>
          <pc:sldMk cId="584413609" sldId="319"/>
        </pc:sldMkLst>
        <pc:spChg chg="mod">
          <ac:chgData name="Adi Mathur" userId="30917ecc-7e08-4db8-bcbf-d8a7bcc44515" providerId="ADAL" clId="{E13484A4-FBBB-462F-9912-C2E7B381170B}" dt="2024-12-13T04:29:22.761" v="3923" actId="5793"/>
          <ac:spMkLst>
            <pc:docMk/>
            <pc:sldMk cId="584413609" sldId="319"/>
            <ac:spMk id="2" creationId="{E5AEF250-EC08-DA6F-5770-56AC20A74B79}"/>
          </ac:spMkLst>
        </pc:spChg>
        <pc:picChg chg="add mod">
          <ac:chgData name="Adi Mathur" userId="30917ecc-7e08-4db8-bcbf-d8a7bcc44515" providerId="ADAL" clId="{E13484A4-FBBB-462F-9912-C2E7B381170B}" dt="2024-12-13T04:29:41.511" v="3928" actId="1076"/>
          <ac:picMkLst>
            <pc:docMk/>
            <pc:sldMk cId="584413609" sldId="319"/>
            <ac:picMk id="4" creationId="{05C3E43B-E784-3A4A-C05F-ED60061813E3}"/>
          </ac:picMkLst>
        </pc:picChg>
        <pc:picChg chg="add del mod">
          <ac:chgData name="Adi Mathur" userId="30917ecc-7e08-4db8-bcbf-d8a7bcc44515" providerId="ADAL" clId="{E13484A4-FBBB-462F-9912-C2E7B381170B}" dt="2024-12-13T04:17:43.336" v="3842" actId="478"/>
          <ac:picMkLst>
            <pc:docMk/>
            <pc:sldMk cId="584413609" sldId="319"/>
            <ac:picMk id="5" creationId="{470A019E-0989-6EB9-D6FA-2DF4CF437B46}"/>
          </ac:picMkLst>
        </pc:picChg>
      </pc:sldChg>
      <pc:sldChg chg="addSp delSp modSp new mod setBg">
        <pc:chgData name="Adi Mathur" userId="30917ecc-7e08-4db8-bcbf-d8a7bcc44515" providerId="ADAL" clId="{E13484A4-FBBB-462F-9912-C2E7B381170B}" dt="2024-12-12T12:41:58.599" v="3007" actId="26606"/>
        <pc:sldMkLst>
          <pc:docMk/>
          <pc:sldMk cId="1804222808" sldId="320"/>
        </pc:sldMkLst>
        <pc:spChg chg="add del mod">
          <ac:chgData name="Adi Mathur" userId="30917ecc-7e08-4db8-bcbf-d8a7bcc44515" providerId="ADAL" clId="{E13484A4-FBBB-462F-9912-C2E7B381170B}" dt="2024-12-12T12:41:58.599" v="3007" actId="26606"/>
          <ac:spMkLst>
            <pc:docMk/>
            <pc:sldMk cId="1804222808" sldId="320"/>
            <ac:spMk id="2" creationId="{23FF54E2-8AFE-0C93-E0F2-7371653ABD0C}"/>
          </ac:spMkLst>
        </pc:spChg>
        <pc:spChg chg="add">
          <ac:chgData name="Adi Mathur" userId="30917ecc-7e08-4db8-bcbf-d8a7bcc44515" providerId="ADAL" clId="{E13484A4-FBBB-462F-9912-C2E7B381170B}" dt="2024-12-12T12:41:58.599" v="3007" actId="26606"/>
          <ac:spMkLst>
            <pc:docMk/>
            <pc:sldMk cId="1804222808" sldId="320"/>
            <ac:spMk id="8" creationId="{36D16D1E-4205-49F5-BD2A-DA769947C104}"/>
          </ac:spMkLst>
        </pc:spChg>
        <pc:spChg chg="add">
          <ac:chgData name="Adi Mathur" userId="30917ecc-7e08-4db8-bcbf-d8a7bcc44515" providerId="ADAL" clId="{E13484A4-FBBB-462F-9912-C2E7B381170B}" dt="2024-12-12T12:41:58.599" v="3007" actId="26606"/>
          <ac:spMkLst>
            <pc:docMk/>
            <pc:sldMk cId="1804222808" sldId="320"/>
            <ac:spMk id="10" creationId="{012FD100-C039-4E03-B5E4-2EDFA7290AA6}"/>
          </ac:spMkLst>
        </pc:spChg>
        <pc:graphicFrameChg chg="add">
          <ac:chgData name="Adi Mathur" userId="30917ecc-7e08-4db8-bcbf-d8a7bcc44515" providerId="ADAL" clId="{E13484A4-FBBB-462F-9912-C2E7B381170B}" dt="2024-12-12T12:41:58.599" v="3007" actId="26606"/>
          <ac:graphicFrameMkLst>
            <pc:docMk/>
            <pc:sldMk cId="1804222808" sldId="320"/>
            <ac:graphicFrameMk id="4" creationId="{0C636447-D491-AD02-FE59-23794A4E363A}"/>
          </ac:graphicFrameMkLst>
        </pc:graphicFrameChg>
        <pc:cxnChg chg="add">
          <ac:chgData name="Adi Mathur" userId="30917ecc-7e08-4db8-bcbf-d8a7bcc44515" providerId="ADAL" clId="{E13484A4-FBBB-462F-9912-C2E7B381170B}" dt="2024-12-12T12:41:58.599" v="3007" actId="26606"/>
          <ac:cxnSpMkLst>
            <pc:docMk/>
            <pc:sldMk cId="1804222808" sldId="320"/>
            <ac:cxnSpMk id="12" creationId="{4418FCD2-8448-4A81-8EB4-72250F7827B4}"/>
          </ac:cxnSpMkLst>
        </pc:cxnChg>
      </pc:sldChg>
      <pc:sldChg chg="addSp delSp modSp mod setBg">
        <pc:chgData name="Adi Mathur" userId="30917ecc-7e08-4db8-bcbf-d8a7bcc44515" providerId="ADAL" clId="{E13484A4-FBBB-462F-9912-C2E7B381170B}" dt="2024-12-12T20:14:57.221" v="3654" actId="20577"/>
        <pc:sldMkLst>
          <pc:docMk/>
          <pc:sldMk cId="1040302334" sldId="321"/>
        </pc:sldMkLst>
        <pc:spChg chg="mod">
          <ac:chgData name="Adi Mathur" userId="30917ecc-7e08-4db8-bcbf-d8a7bcc44515" providerId="ADAL" clId="{E13484A4-FBBB-462F-9912-C2E7B381170B}" dt="2024-12-12T20:14:35.581" v="3598" actId="26606"/>
          <ac:spMkLst>
            <pc:docMk/>
            <pc:sldMk cId="1040302334" sldId="321"/>
            <ac:spMk id="2" creationId="{9840502A-1148-C1E9-7A22-32E62695F250}"/>
          </ac:spMkLst>
        </pc:spChg>
        <pc:spChg chg="mod">
          <ac:chgData name="Adi Mathur" userId="30917ecc-7e08-4db8-bcbf-d8a7bcc44515" providerId="ADAL" clId="{E13484A4-FBBB-462F-9912-C2E7B381170B}" dt="2024-12-12T20:14:57.221" v="3654" actId="20577"/>
          <ac:spMkLst>
            <pc:docMk/>
            <pc:sldMk cId="1040302334" sldId="321"/>
            <ac:spMk id="3" creationId="{4B2D9532-139F-8DDD-A263-62DB5CA96711}"/>
          </ac:spMkLst>
        </pc:spChg>
        <pc:spChg chg="add del">
          <ac:chgData name="Adi Mathur" userId="30917ecc-7e08-4db8-bcbf-d8a7bcc44515" providerId="ADAL" clId="{E13484A4-FBBB-462F-9912-C2E7B381170B}" dt="2024-12-12T20:14:35.581" v="3598" actId="26606"/>
          <ac:spMkLst>
            <pc:docMk/>
            <pc:sldMk cId="1040302334" sldId="321"/>
            <ac:spMk id="15" creationId="{52ABB703-2B0E-4C3B-B4A2-F3973548E561}"/>
          </ac:spMkLst>
        </pc:spChg>
        <pc:spChg chg="add del">
          <ac:chgData name="Adi Mathur" userId="30917ecc-7e08-4db8-bcbf-d8a7bcc44515" providerId="ADAL" clId="{E13484A4-FBBB-462F-9912-C2E7B381170B}" dt="2024-12-12T20:14:35.581" v="3598" actId="26606"/>
          <ac:spMkLst>
            <pc:docMk/>
            <pc:sldMk cId="1040302334" sldId="321"/>
            <ac:spMk id="19" creationId="{E95DA498-D9A2-4DA9-B9DA-B3776E08CF7E}"/>
          </ac:spMkLst>
        </pc:spChg>
        <pc:spChg chg="add del">
          <ac:chgData name="Adi Mathur" userId="30917ecc-7e08-4db8-bcbf-d8a7bcc44515" providerId="ADAL" clId="{E13484A4-FBBB-462F-9912-C2E7B381170B}" dt="2024-12-12T20:14:35.581" v="3598" actId="26606"/>
          <ac:spMkLst>
            <pc:docMk/>
            <pc:sldMk cId="1040302334" sldId="321"/>
            <ac:spMk id="21" creationId="{82A73093-4B9D-420D-B17E-52293703A1D4}"/>
          </ac:spMkLst>
        </pc:spChg>
        <pc:spChg chg="add">
          <ac:chgData name="Adi Mathur" userId="30917ecc-7e08-4db8-bcbf-d8a7bcc44515" providerId="ADAL" clId="{E13484A4-FBBB-462F-9912-C2E7B381170B}" dt="2024-12-12T20:14:35.581" v="3598" actId="26606"/>
          <ac:spMkLst>
            <pc:docMk/>
            <pc:sldMk cId="1040302334" sldId="321"/>
            <ac:spMk id="26" creationId="{284B70D5-875B-433D-BDBD-1522A85D6C1D}"/>
          </ac:spMkLst>
        </pc:spChg>
        <pc:spChg chg="add">
          <ac:chgData name="Adi Mathur" userId="30917ecc-7e08-4db8-bcbf-d8a7bcc44515" providerId="ADAL" clId="{E13484A4-FBBB-462F-9912-C2E7B381170B}" dt="2024-12-12T20:14:35.581" v="3598" actId="26606"/>
          <ac:spMkLst>
            <pc:docMk/>
            <pc:sldMk cId="1040302334" sldId="321"/>
            <ac:spMk id="30" creationId="{1E299956-A9E7-4FC1-A0B1-D590CA9730E8}"/>
          </ac:spMkLst>
        </pc:spChg>
        <pc:spChg chg="add">
          <ac:chgData name="Adi Mathur" userId="30917ecc-7e08-4db8-bcbf-d8a7bcc44515" providerId="ADAL" clId="{E13484A4-FBBB-462F-9912-C2E7B381170B}" dt="2024-12-12T20:14:35.581" v="3598" actId="26606"/>
          <ac:spMkLst>
            <pc:docMk/>
            <pc:sldMk cId="1040302334" sldId="321"/>
            <ac:spMk id="32" creationId="{17FC539C-B783-4B03-9F9E-D13430F3F64F}"/>
          </ac:spMkLst>
        </pc:spChg>
        <pc:graphicFrameChg chg="add del mod">
          <ac:chgData name="Adi Mathur" userId="30917ecc-7e08-4db8-bcbf-d8a7bcc44515" providerId="ADAL" clId="{E13484A4-FBBB-462F-9912-C2E7B381170B}" dt="2024-12-12T10:52:33.090" v="2031" actId="478"/>
          <ac:graphicFrameMkLst>
            <pc:docMk/>
            <pc:sldMk cId="1040302334" sldId="321"/>
            <ac:graphicFrameMk id="7" creationId="{050A10B4-B373-A369-A0B7-ABCA151EF431}"/>
          </ac:graphicFrameMkLst>
        </pc:graphicFrameChg>
        <pc:graphicFrameChg chg="add mod">
          <ac:chgData name="Adi Mathur" userId="30917ecc-7e08-4db8-bcbf-d8a7bcc44515" providerId="ADAL" clId="{E13484A4-FBBB-462F-9912-C2E7B381170B}" dt="2024-12-12T20:14:35.581" v="3598" actId="26606"/>
          <ac:graphicFrameMkLst>
            <pc:docMk/>
            <pc:sldMk cId="1040302334" sldId="321"/>
            <ac:graphicFrameMk id="10" creationId="{E8D973FA-5D08-6910-F871-996E6599333E}"/>
          </ac:graphicFrameMkLst>
        </pc:graphicFrameChg>
        <pc:cxnChg chg="add del">
          <ac:chgData name="Adi Mathur" userId="30917ecc-7e08-4db8-bcbf-d8a7bcc44515" providerId="ADAL" clId="{E13484A4-FBBB-462F-9912-C2E7B381170B}" dt="2024-12-12T20:14:35.581" v="3598" actId="26606"/>
          <ac:cxnSpMkLst>
            <pc:docMk/>
            <pc:sldMk cId="1040302334" sldId="321"/>
            <ac:cxnSpMk id="17" creationId="{9C21570E-E159-49A6-9891-FA397B7A92D3}"/>
          </ac:cxnSpMkLst>
        </pc:cxnChg>
        <pc:cxnChg chg="add">
          <ac:chgData name="Adi Mathur" userId="30917ecc-7e08-4db8-bcbf-d8a7bcc44515" providerId="ADAL" clId="{E13484A4-FBBB-462F-9912-C2E7B381170B}" dt="2024-12-12T20:14:35.581" v="3598" actId="26606"/>
          <ac:cxnSpMkLst>
            <pc:docMk/>
            <pc:sldMk cId="1040302334" sldId="321"/>
            <ac:cxnSpMk id="28" creationId="{C947DF4A-614C-4B4C-8B80-E5B9D8E8CFED}"/>
          </ac:cxnSpMkLst>
        </pc:cxnChg>
      </pc:sldChg>
      <pc:sldChg chg="addSp delSp modSp add mod ord setBg">
        <pc:chgData name="Adi Mathur" userId="30917ecc-7e08-4db8-bcbf-d8a7bcc44515" providerId="ADAL" clId="{E13484A4-FBBB-462F-9912-C2E7B381170B}" dt="2024-12-12T20:12:12.703" v="3590" actId="20577"/>
        <pc:sldMkLst>
          <pc:docMk/>
          <pc:sldMk cId="2573230805" sldId="322"/>
        </pc:sldMkLst>
        <pc:spChg chg="mod">
          <ac:chgData name="Adi Mathur" userId="30917ecc-7e08-4db8-bcbf-d8a7bcc44515" providerId="ADAL" clId="{E13484A4-FBBB-462F-9912-C2E7B381170B}" dt="2024-12-12T19:32:15.834" v="3165" actId="20577"/>
          <ac:spMkLst>
            <pc:docMk/>
            <pc:sldMk cId="2573230805" sldId="322"/>
            <ac:spMk id="2" creationId="{BD881236-A0E1-9C4B-C946-68778B49FDFE}"/>
          </ac:spMkLst>
        </pc:spChg>
        <pc:spChg chg="del mod">
          <ac:chgData name="Adi Mathur" userId="30917ecc-7e08-4db8-bcbf-d8a7bcc44515" providerId="ADAL" clId="{E13484A4-FBBB-462F-9912-C2E7B381170B}" dt="2024-12-12T11:42:49.326" v="2581" actId="478"/>
          <ac:spMkLst>
            <pc:docMk/>
            <pc:sldMk cId="2573230805" sldId="322"/>
            <ac:spMk id="3" creationId="{3169F384-D66F-9816-C16B-F8E28CECD0EA}"/>
          </ac:spMkLst>
        </pc:spChg>
        <pc:spChg chg="add mod">
          <ac:chgData name="Adi Mathur" userId="30917ecc-7e08-4db8-bcbf-d8a7bcc44515" providerId="ADAL" clId="{E13484A4-FBBB-462F-9912-C2E7B381170B}" dt="2024-12-12T20:12:12.703" v="3590" actId="20577"/>
          <ac:spMkLst>
            <pc:docMk/>
            <pc:sldMk cId="2573230805" sldId="322"/>
            <ac:spMk id="7" creationId="{DA89F9B4-EEC7-EA39-322F-D8DDC6309500}"/>
          </ac:spMkLst>
        </pc:spChg>
        <pc:spChg chg="add del">
          <ac:chgData name="Adi Mathur" userId="30917ecc-7e08-4db8-bcbf-d8a7bcc44515" providerId="ADAL" clId="{E13484A4-FBBB-462F-9912-C2E7B381170B}" dt="2024-12-12T12:15:15.577" v="2939" actId="26606"/>
          <ac:spMkLst>
            <pc:docMk/>
            <pc:sldMk cId="2573230805" sldId="322"/>
            <ac:spMk id="13" creationId="{52ABB703-2B0E-4C3B-B4A2-F3973548E561}"/>
          </ac:spMkLst>
        </pc:spChg>
        <pc:spChg chg="add del">
          <ac:chgData name="Adi Mathur" userId="30917ecc-7e08-4db8-bcbf-d8a7bcc44515" providerId="ADAL" clId="{E13484A4-FBBB-462F-9912-C2E7B381170B}" dt="2024-12-12T12:25:36.678" v="2944" actId="26606"/>
          <ac:spMkLst>
            <pc:docMk/>
            <pc:sldMk cId="2573230805" sldId="322"/>
            <ac:spMk id="14" creationId="{44CC594A-A820-450F-B363-C19201FCFEC6}"/>
          </ac:spMkLst>
        </pc:spChg>
        <pc:spChg chg="add del">
          <ac:chgData name="Adi Mathur" userId="30917ecc-7e08-4db8-bcbf-d8a7bcc44515" providerId="ADAL" clId="{E13484A4-FBBB-462F-9912-C2E7B381170B}" dt="2024-12-12T12:25:36.678" v="2944" actId="26606"/>
          <ac:spMkLst>
            <pc:docMk/>
            <pc:sldMk cId="2573230805" sldId="322"/>
            <ac:spMk id="16" creationId="{59FAB3DA-E9ED-4574-ABCC-378BC0FF1BBC}"/>
          </ac:spMkLst>
        </pc:spChg>
        <pc:spChg chg="add del">
          <ac:chgData name="Adi Mathur" userId="30917ecc-7e08-4db8-bcbf-d8a7bcc44515" providerId="ADAL" clId="{E13484A4-FBBB-462F-9912-C2E7B381170B}" dt="2024-12-12T12:15:15.577" v="2939" actId="26606"/>
          <ac:spMkLst>
            <pc:docMk/>
            <pc:sldMk cId="2573230805" sldId="322"/>
            <ac:spMk id="17" creationId="{E95DA498-D9A2-4DA9-B9DA-B3776E08CF7E}"/>
          </ac:spMkLst>
        </pc:spChg>
        <pc:spChg chg="add del">
          <ac:chgData name="Adi Mathur" userId="30917ecc-7e08-4db8-bcbf-d8a7bcc44515" providerId="ADAL" clId="{E13484A4-FBBB-462F-9912-C2E7B381170B}" dt="2024-12-12T12:25:36.678" v="2944" actId="26606"/>
          <ac:spMkLst>
            <pc:docMk/>
            <pc:sldMk cId="2573230805" sldId="322"/>
            <ac:spMk id="18" creationId="{53B8D6B0-55D6-48DC-86D8-FD95D5F118AB}"/>
          </ac:spMkLst>
        </pc:spChg>
        <pc:spChg chg="add del">
          <ac:chgData name="Adi Mathur" userId="30917ecc-7e08-4db8-bcbf-d8a7bcc44515" providerId="ADAL" clId="{E13484A4-FBBB-462F-9912-C2E7B381170B}" dt="2024-12-12T12:15:15.577" v="2939" actId="26606"/>
          <ac:spMkLst>
            <pc:docMk/>
            <pc:sldMk cId="2573230805" sldId="322"/>
            <ac:spMk id="19" creationId="{82A73093-4B9D-420D-B17E-52293703A1D4}"/>
          </ac:spMkLst>
        </pc:spChg>
        <pc:spChg chg="add del">
          <ac:chgData name="Adi Mathur" userId="30917ecc-7e08-4db8-bcbf-d8a7bcc44515" providerId="ADAL" clId="{E13484A4-FBBB-462F-9912-C2E7B381170B}" dt="2024-12-12T12:25:51.469" v="2946" actId="26606"/>
          <ac:spMkLst>
            <pc:docMk/>
            <pc:sldMk cId="2573230805" sldId="322"/>
            <ac:spMk id="20" creationId="{17FC539C-B783-4B03-9F9E-D13430F3F64F}"/>
          </ac:spMkLst>
        </pc:spChg>
        <pc:spChg chg="add del">
          <ac:chgData name="Adi Mathur" userId="30917ecc-7e08-4db8-bcbf-d8a7bcc44515" providerId="ADAL" clId="{E13484A4-FBBB-462F-9912-C2E7B381170B}" dt="2024-12-12T12:25:51.469" v="2946" actId="26606"/>
          <ac:spMkLst>
            <pc:docMk/>
            <pc:sldMk cId="2573230805" sldId="322"/>
            <ac:spMk id="21" creationId="{284B70D5-875B-433D-BDBD-1522A85D6C1D}"/>
          </ac:spMkLst>
        </pc:spChg>
        <pc:spChg chg="add del">
          <ac:chgData name="Adi Mathur" userId="30917ecc-7e08-4db8-bcbf-d8a7bcc44515" providerId="ADAL" clId="{E13484A4-FBBB-462F-9912-C2E7B381170B}" dt="2024-12-12T12:25:51.469" v="2946" actId="26606"/>
          <ac:spMkLst>
            <pc:docMk/>
            <pc:sldMk cId="2573230805" sldId="322"/>
            <ac:spMk id="23" creationId="{1E299956-A9E7-4FC1-A0B1-D590CA9730E8}"/>
          </ac:spMkLst>
        </pc:spChg>
        <pc:graphicFrameChg chg="add del mod modGraphic">
          <ac:chgData name="Adi Mathur" userId="30917ecc-7e08-4db8-bcbf-d8a7bcc44515" providerId="ADAL" clId="{E13484A4-FBBB-462F-9912-C2E7B381170B}" dt="2024-12-12T12:15:15.577" v="2939" actId="26606"/>
          <ac:graphicFrameMkLst>
            <pc:docMk/>
            <pc:sldMk cId="2573230805" sldId="322"/>
            <ac:graphicFrameMk id="8" creationId="{5E2FC656-5AC6-2D5B-CE11-059441E522BF}"/>
          </ac:graphicFrameMkLst>
        </pc:graphicFrameChg>
        <pc:graphicFrameChg chg="add del mod modGraphic">
          <ac:chgData name="Adi Mathur" userId="30917ecc-7e08-4db8-bcbf-d8a7bcc44515" providerId="ADAL" clId="{E13484A4-FBBB-462F-9912-C2E7B381170B}" dt="2024-12-12T19:25:24.185" v="3120" actId="21"/>
          <ac:graphicFrameMkLst>
            <pc:docMk/>
            <pc:sldMk cId="2573230805" sldId="322"/>
            <ac:graphicFrameMk id="9" creationId="{640DE254-8582-61E3-9C46-E1E76FF9CC3A}"/>
          </ac:graphicFrameMkLst>
        </pc:graphicFrameChg>
        <pc:picChg chg="ord">
          <ac:chgData name="Adi Mathur" userId="30917ecc-7e08-4db8-bcbf-d8a7bcc44515" providerId="ADAL" clId="{E13484A4-FBBB-462F-9912-C2E7B381170B}" dt="2024-12-12T12:25:51.469" v="2946" actId="26606"/>
          <ac:picMkLst>
            <pc:docMk/>
            <pc:sldMk cId="2573230805" sldId="322"/>
            <ac:picMk id="4" creationId="{32DFFF06-9AFB-592E-98D3-C565E5CB28D7}"/>
          </ac:picMkLst>
        </pc:picChg>
        <pc:picChg chg="del">
          <ac:chgData name="Adi Mathur" userId="30917ecc-7e08-4db8-bcbf-d8a7bcc44515" providerId="ADAL" clId="{E13484A4-FBBB-462F-9912-C2E7B381170B}" dt="2024-12-12T11:25:28.635" v="2258" actId="478"/>
          <ac:picMkLst>
            <pc:docMk/>
            <pc:sldMk cId="2573230805" sldId="322"/>
            <ac:picMk id="6" creationId="{36FD062C-154D-9FE9-3119-D18A43864E9F}"/>
          </ac:picMkLst>
        </pc:picChg>
        <pc:cxnChg chg="add del">
          <ac:chgData name="Adi Mathur" userId="30917ecc-7e08-4db8-bcbf-d8a7bcc44515" providerId="ADAL" clId="{E13484A4-FBBB-462F-9912-C2E7B381170B}" dt="2024-12-12T12:15:15.577" v="2939" actId="26606"/>
          <ac:cxnSpMkLst>
            <pc:docMk/>
            <pc:sldMk cId="2573230805" sldId="322"/>
            <ac:cxnSpMk id="15" creationId="{9C21570E-E159-49A6-9891-FA397B7A92D3}"/>
          </ac:cxnSpMkLst>
        </pc:cxnChg>
        <pc:cxnChg chg="add del">
          <ac:chgData name="Adi Mathur" userId="30917ecc-7e08-4db8-bcbf-d8a7bcc44515" providerId="ADAL" clId="{E13484A4-FBBB-462F-9912-C2E7B381170B}" dt="2024-12-12T12:25:51.469" v="2946" actId="26606"/>
          <ac:cxnSpMkLst>
            <pc:docMk/>
            <pc:sldMk cId="2573230805" sldId="322"/>
            <ac:cxnSpMk id="22" creationId="{C947DF4A-614C-4B4C-8B80-E5B9D8E8CFED}"/>
          </ac:cxnSpMkLst>
        </pc:cxnChg>
      </pc:sldChg>
      <pc:sldChg chg="add del">
        <pc:chgData name="Adi Mathur" userId="30917ecc-7e08-4db8-bcbf-d8a7bcc44515" providerId="ADAL" clId="{E13484A4-FBBB-462F-9912-C2E7B381170B}" dt="2024-12-12T19:29:05.807" v="3145" actId="2696"/>
        <pc:sldMkLst>
          <pc:docMk/>
          <pc:sldMk cId="3018076376" sldId="323"/>
        </pc:sldMkLst>
      </pc:sldChg>
      <pc:sldChg chg="addSp delSp modSp new mod ord setBg">
        <pc:chgData name="Adi Mathur" userId="30917ecc-7e08-4db8-bcbf-d8a7bcc44515" providerId="ADAL" clId="{E13484A4-FBBB-462F-9912-C2E7B381170B}" dt="2024-12-12T20:12:24.159" v="3595" actId="20577"/>
        <pc:sldMkLst>
          <pc:docMk/>
          <pc:sldMk cId="2629229198" sldId="324"/>
        </pc:sldMkLst>
        <pc:spChg chg="add del mod">
          <ac:chgData name="Adi Mathur" userId="30917ecc-7e08-4db8-bcbf-d8a7bcc44515" providerId="ADAL" clId="{E13484A4-FBBB-462F-9912-C2E7B381170B}" dt="2024-12-12T18:57:54.973" v="3036"/>
          <ac:spMkLst>
            <pc:docMk/>
            <pc:sldMk cId="2629229198" sldId="324"/>
            <ac:spMk id="2" creationId="{88F62792-E3A1-F92B-42D9-7C97C72911F2}"/>
          </ac:spMkLst>
        </pc:spChg>
        <pc:spChg chg="add mod">
          <ac:chgData name="Adi Mathur" userId="30917ecc-7e08-4db8-bcbf-d8a7bcc44515" providerId="ADAL" clId="{E13484A4-FBBB-462F-9912-C2E7B381170B}" dt="2024-12-12T20:12:24.159" v="3595" actId="20577"/>
          <ac:spMkLst>
            <pc:docMk/>
            <pc:sldMk cId="2629229198" sldId="324"/>
            <ac:spMk id="3" creationId="{E80352BB-69CE-FAA2-BAD1-0A43E19BCB9B}"/>
          </ac:spMkLst>
        </pc:spChg>
        <pc:spChg chg="add del">
          <ac:chgData name="Adi Mathur" userId="30917ecc-7e08-4db8-bcbf-d8a7bcc44515" providerId="ADAL" clId="{E13484A4-FBBB-462F-9912-C2E7B381170B}" dt="2024-12-12T19:18:16.708" v="3094" actId="26606"/>
          <ac:spMkLst>
            <pc:docMk/>
            <pc:sldMk cId="2629229198" sldId="324"/>
            <ac:spMk id="11" creationId="{7D379150-F6B4-45C8-BE10-6B278AD400EB}"/>
          </ac:spMkLst>
        </pc:spChg>
        <pc:spChg chg="add del">
          <ac:chgData name="Adi Mathur" userId="30917ecc-7e08-4db8-bcbf-d8a7bcc44515" providerId="ADAL" clId="{E13484A4-FBBB-462F-9912-C2E7B381170B}" dt="2024-12-12T19:18:16.708" v="3094" actId="26606"/>
          <ac:spMkLst>
            <pc:docMk/>
            <pc:sldMk cId="2629229198" sldId="324"/>
            <ac:spMk id="13" creationId="{5FFCF544-A370-4A5D-A95F-CA6E0E7191E6}"/>
          </ac:spMkLst>
        </pc:spChg>
        <pc:spChg chg="add del">
          <ac:chgData name="Adi Mathur" userId="30917ecc-7e08-4db8-bcbf-d8a7bcc44515" providerId="ADAL" clId="{E13484A4-FBBB-462F-9912-C2E7B381170B}" dt="2024-12-12T19:18:16.708" v="3094" actId="26606"/>
          <ac:spMkLst>
            <pc:docMk/>
            <pc:sldMk cId="2629229198" sldId="324"/>
            <ac:spMk id="17" creationId="{44CC594A-A820-450F-B363-C19201FCFEC6}"/>
          </ac:spMkLst>
        </pc:spChg>
        <pc:spChg chg="add del">
          <ac:chgData name="Adi Mathur" userId="30917ecc-7e08-4db8-bcbf-d8a7bcc44515" providerId="ADAL" clId="{E13484A4-FBBB-462F-9912-C2E7B381170B}" dt="2024-12-12T19:18:16.708" v="3094" actId="26606"/>
          <ac:spMkLst>
            <pc:docMk/>
            <pc:sldMk cId="2629229198" sldId="324"/>
            <ac:spMk id="19" creationId="{59FAB3DA-E9ED-4574-ABCC-378BC0FF1BBC}"/>
          </ac:spMkLst>
        </pc:spChg>
        <pc:spChg chg="add del">
          <ac:chgData name="Adi Mathur" userId="30917ecc-7e08-4db8-bcbf-d8a7bcc44515" providerId="ADAL" clId="{E13484A4-FBBB-462F-9912-C2E7B381170B}" dt="2024-12-12T19:18:16.708" v="3094" actId="26606"/>
          <ac:spMkLst>
            <pc:docMk/>
            <pc:sldMk cId="2629229198" sldId="324"/>
            <ac:spMk id="21" creationId="{53B8D6B0-55D6-48DC-86D8-FD95D5F118AB}"/>
          </ac:spMkLst>
        </pc:spChg>
        <pc:spChg chg="add">
          <ac:chgData name="Adi Mathur" userId="30917ecc-7e08-4db8-bcbf-d8a7bcc44515" providerId="ADAL" clId="{E13484A4-FBBB-462F-9912-C2E7B381170B}" dt="2024-12-12T19:18:16.708" v="3094" actId="26606"/>
          <ac:spMkLst>
            <pc:docMk/>
            <pc:sldMk cId="2629229198" sldId="324"/>
            <ac:spMk id="26" creationId="{7D379150-F6B4-45C8-BE10-6B278AD400EB}"/>
          </ac:spMkLst>
        </pc:spChg>
        <pc:spChg chg="add">
          <ac:chgData name="Adi Mathur" userId="30917ecc-7e08-4db8-bcbf-d8a7bcc44515" providerId="ADAL" clId="{E13484A4-FBBB-462F-9912-C2E7B381170B}" dt="2024-12-12T19:18:16.708" v="3094" actId="26606"/>
          <ac:spMkLst>
            <pc:docMk/>
            <pc:sldMk cId="2629229198" sldId="324"/>
            <ac:spMk id="28" creationId="{5FFCF544-A370-4A5D-A95F-CA6E0E7191E6}"/>
          </ac:spMkLst>
        </pc:spChg>
        <pc:spChg chg="add">
          <ac:chgData name="Adi Mathur" userId="30917ecc-7e08-4db8-bcbf-d8a7bcc44515" providerId="ADAL" clId="{E13484A4-FBBB-462F-9912-C2E7B381170B}" dt="2024-12-12T19:18:16.708" v="3094" actId="26606"/>
          <ac:spMkLst>
            <pc:docMk/>
            <pc:sldMk cId="2629229198" sldId="324"/>
            <ac:spMk id="32" creationId="{44CC594A-A820-450F-B363-C19201FCFEC6}"/>
          </ac:spMkLst>
        </pc:spChg>
        <pc:spChg chg="add">
          <ac:chgData name="Adi Mathur" userId="30917ecc-7e08-4db8-bcbf-d8a7bcc44515" providerId="ADAL" clId="{E13484A4-FBBB-462F-9912-C2E7B381170B}" dt="2024-12-12T19:18:16.708" v="3094" actId="26606"/>
          <ac:spMkLst>
            <pc:docMk/>
            <pc:sldMk cId="2629229198" sldId="324"/>
            <ac:spMk id="34" creationId="{59FAB3DA-E9ED-4574-ABCC-378BC0FF1BBC}"/>
          </ac:spMkLst>
        </pc:spChg>
        <pc:spChg chg="add">
          <ac:chgData name="Adi Mathur" userId="30917ecc-7e08-4db8-bcbf-d8a7bcc44515" providerId="ADAL" clId="{E13484A4-FBBB-462F-9912-C2E7B381170B}" dt="2024-12-12T19:18:16.708" v="3094" actId="26606"/>
          <ac:spMkLst>
            <pc:docMk/>
            <pc:sldMk cId="2629229198" sldId="324"/>
            <ac:spMk id="36" creationId="{53B8D6B0-55D6-48DC-86D8-FD95D5F118AB}"/>
          </ac:spMkLst>
        </pc:spChg>
        <pc:graphicFrameChg chg="add del mod modGraphic">
          <ac:chgData name="Adi Mathur" userId="30917ecc-7e08-4db8-bcbf-d8a7bcc44515" providerId="ADAL" clId="{E13484A4-FBBB-462F-9912-C2E7B381170B}" dt="2024-12-12T19:18:10.451" v="3092" actId="478"/>
          <ac:graphicFrameMkLst>
            <pc:docMk/>
            <pc:sldMk cId="2629229198" sldId="324"/>
            <ac:graphicFrameMk id="6" creationId="{0B81A556-44E3-E071-829B-63A24EF9C754}"/>
          </ac:graphicFrameMkLst>
        </pc:graphicFrameChg>
        <pc:graphicFrameChg chg="add mod">
          <ac:chgData name="Adi Mathur" userId="30917ecc-7e08-4db8-bcbf-d8a7bcc44515" providerId="ADAL" clId="{E13484A4-FBBB-462F-9912-C2E7B381170B}" dt="2024-12-12T19:18:16.708" v="3094" actId="26606"/>
          <ac:graphicFrameMkLst>
            <pc:docMk/>
            <pc:sldMk cId="2629229198" sldId="324"/>
            <ac:graphicFrameMk id="7" creationId="{C9B59D3F-7EDB-24D9-2B3E-FFAE21CDBC76}"/>
          </ac:graphicFrameMkLst>
        </pc:graphicFrameChg>
        <pc:picChg chg="add del mod">
          <ac:chgData name="Adi Mathur" userId="30917ecc-7e08-4db8-bcbf-d8a7bcc44515" providerId="ADAL" clId="{E13484A4-FBBB-462F-9912-C2E7B381170B}" dt="2024-12-12T19:02:04.519" v="3077" actId="478"/>
          <ac:picMkLst>
            <pc:docMk/>
            <pc:sldMk cId="2629229198" sldId="324"/>
            <ac:picMk id="5" creationId="{B27C4B2C-461C-7133-1E0C-904E15744F06}"/>
          </ac:picMkLst>
        </pc:picChg>
        <pc:cxnChg chg="add del">
          <ac:chgData name="Adi Mathur" userId="30917ecc-7e08-4db8-bcbf-d8a7bcc44515" providerId="ADAL" clId="{E13484A4-FBBB-462F-9912-C2E7B381170B}" dt="2024-12-12T19:18:16.708" v="3094" actId="26606"/>
          <ac:cxnSpMkLst>
            <pc:docMk/>
            <pc:sldMk cId="2629229198" sldId="324"/>
            <ac:cxnSpMk id="15" creationId="{6EEB3B97-A638-498B-8083-54191CE71E01}"/>
          </ac:cxnSpMkLst>
        </pc:cxnChg>
        <pc:cxnChg chg="add">
          <ac:chgData name="Adi Mathur" userId="30917ecc-7e08-4db8-bcbf-d8a7bcc44515" providerId="ADAL" clId="{E13484A4-FBBB-462F-9912-C2E7B381170B}" dt="2024-12-12T19:18:16.708" v="3094" actId="26606"/>
          <ac:cxnSpMkLst>
            <pc:docMk/>
            <pc:sldMk cId="2629229198" sldId="324"/>
            <ac:cxnSpMk id="30" creationId="{6EEB3B97-A638-498B-8083-54191CE71E01}"/>
          </ac:cxnSpMkLst>
        </pc:cxnChg>
      </pc:sldChg>
      <pc:sldChg chg="modSp add mod ord">
        <pc:chgData name="Adi Mathur" userId="30917ecc-7e08-4db8-bcbf-d8a7bcc44515" providerId="ADAL" clId="{E13484A4-FBBB-462F-9912-C2E7B381170B}" dt="2024-12-12T20:12:29.005" v="3597"/>
        <pc:sldMkLst>
          <pc:docMk/>
          <pc:sldMk cId="1898687000" sldId="325"/>
        </pc:sldMkLst>
        <pc:spChg chg="mod">
          <ac:chgData name="Adi Mathur" userId="30917ecc-7e08-4db8-bcbf-d8a7bcc44515" providerId="ADAL" clId="{E13484A4-FBBB-462F-9912-C2E7B381170B}" dt="2024-12-12T19:25:04.930" v="3119" actId="20577"/>
          <ac:spMkLst>
            <pc:docMk/>
            <pc:sldMk cId="1898687000" sldId="325"/>
            <ac:spMk id="3" creationId="{E46F75AD-0687-309E-826B-D66E626DD54B}"/>
          </ac:spMkLst>
        </pc:spChg>
        <pc:graphicFrameChg chg="mod modGraphic">
          <ac:chgData name="Adi Mathur" userId="30917ecc-7e08-4db8-bcbf-d8a7bcc44515" providerId="ADAL" clId="{E13484A4-FBBB-462F-9912-C2E7B381170B}" dt="2024-12-12T19:13:17.533" v="3088" actId="14100"/>
          <ac:graphicFrameMkLst>
            <pc:docMk/>
            <pc:sldMk cId="1898687000" sldId="325"/>
            <ac:graphicFrameMk id="6" creationId="{39212373-0266-1242-67EF-49EE1808F375}"/>
          </ac:graphicFrameMkLst>
        </pc:graphicFrameChg>
      </pc:sldChg>
      <pc:sldChg chg="del delDesignElem">
        <pc:chgData name="Adi Mathur" userId="30917ecc-7e08-4db8-bcbf-d8a7bcc44515" providerId="ADAL" clId="{E13484A4-FBBB-462F-9912-C2E7B381170B}" dt="2024-12-12T19:11:31.504" v="3085" actId="47"/>
        <pc:sldMkLst>
          <pc:docMk/>
          <pc:sldMk cId="4185904320" sldId="325"/>
        </pc:sldMkLst>
      </pc:sldChg>
      <pc:sldChg chg="addSp delSp modSp add mod ord">
        <pc:chgData name="Adi Mathur" userId="30917ecc-7e08-4db8-bcbf-d8a7bcc44515" providerId="ADAL" clId="{E13484A4-FBBB-462F-9912-C2E7B381170B}" dt="2024-12-12T19:30:46.123" v="3150"/>
        <pc:sldMkLst>
          <pc:docMk/>
          <pc:sldMk cId="3721662874" sldId="326"/>
        </pc:sldMkLst>
        <pc:spChg chg="mod">
          <ac:chgData name="Adi Mathur" userId="30917ecc-7e08-4db8-bcbf-d8a7bcc44515" providerId="ADAL" clId="{E13484A4-FBBB-462F-9912-C2E7B381170B}" dt="2024-12-12T19:26:32.340" v="3127" actId="255"/>
          <ac:spMkLst>
            <pc:docMk/>
            <pc:sldMk cId="3721662874" sldId="326"/>
            <ac:spMk id="3" creationId="{B54C0B50-0783-9926-6464-9DA2C39E617D}"/>
          </ac:spMkLst>
        </pc:spChg>
        <pc:spChg chg="del">
          <ac:chgData name="Adi Mathur" userId="30917ecc-7e08-4db8-bcbf-d8a7bcc44515" providerId="ADAL" clId="{E13484A4-FBBB-462F-9912-C2E7B381170B}" dt="2024-12-12T19:25:54.550" v="3124" actId="26606"/>
          <ac:spMkLst>
            <pc:docMk/>
            <pc:sldMk cId="3721662874" sldId="326"/>
            <ac:spMk id="11" creationId="{9991837D-AB2F-A9F9-611B-0707FE58D326}"/>
          </ac:spMkLst>
        </pc:spChg>
        <pc:spChg chg="del">
          <ac:chgData name="Adi Mathur" userId="30917ecc-7e08-4db8-bcbf-d8a7bcc44515" providerId="ADAL" clId="{E13484A4-FBBB-462F-9912-C2E7B381170B}" dt="2024-12-12T19:25:54.550" v="3124" actId="26606"/>
          <ac:spMkLst>
            <pc:docMk/>
            <pc:sldMk cId="3721662874" sldId="326"/>
            <ac:spMk id="13" creationId="{13E17BB6-74E9-7AD3-06F4-19DFA99A85C8}"/>
          </ac:spMkLst>
        </pc:spChg>
        <pc:spChg chg="del">
          <ac:chgData name="Adi Mathur" userId="30917ecc-7e08-4db8-bcbf-d8a7bcc44515" providerId="ADAL" clId="{E13484A4-FBBB-462F-9912-C2E7B381170B}" dt="2024-12-12T19:25:54.550" v="3124" actId="26606"/>
          <ac:spMkLst>
            <pc:docMk/>
            <pc:sldMk cId="3721662874" sldId="326"/>
            <ac:spMk id="17" creationId="{B91EFEA5-7AA8-C745-E942-8598AD4D9D8D}"/>
          </ac:spMkLst>
        </pc:spChg>
        <pc:spChg chg="del">
          <ac:chgData name="Adi Mathur" userId="30917ecc-7e08-4db8-bcbf-d8a7bcc44515" providerId="ADAL" clId="{E13484A4-FBBB-462F-9912-C2E7B381170B}" dt="2024-12-12T19:25:54.550" v="3124" actId="26606"/>
          <ac:spMkLst>
            <pc:docMk/>
            <pc:sldMk cId="3721662874" sldId="326"/>
            <ac:spMk id="19" creationId="{FB03ACE9-74A3-F907-DA0A-AC753A5C9207}"/>
          </ac:spMkLst>
        </pc:spChg>
        <pc:spChg chg="del">
          <ac:chgData name="Adi Mathur" userId="30917ecc-7e08-4db8-bcbf-d8a7bcc44515" providerId="ADAL" clId="{E13484A4-FBBB-462F-9912-C2E7B381170B}" dt="2024-12-12T19:25:54.550" v="3124" actId="26606"/>
          <ac:spMkLst>
            <pc:docMk/>
            <pc:sldMk cId="3721662874" sldId="326"/>
            <ac:spMk id="21" creationId="{D6A2D149-5730-F4E2-CBE9-612ACC9A74CB}"/>
          </ac:spMkLst>
        </pc:spChg>
        <pc:spChg chg="add">
          <ac:chgData name="Adi Mathur" userId="30917ecc-7e08-4db8-bcbf-d8a7bcc44515" providerId="ADAL" clId="{E13484A4-FBBB-462F-9912-C2E7B381170B}" dt="2024-12-12T19:25:54.550" v="3124" actId="26606"/>
          <ac:spMkLst>
            <pc:docMk/>
            <pc:sldMk cId="3721662874" sldId="326"/>
            <ac:spMk id="26" creationId="{7D379150-F6B4-45C8-BE10-6B278AD400EB}"/>
          </ac:spMkLst>
        </pc:spChg>
        <pc:spChg chg="add">
          <ac:chgData name="Adi Mathur" userId="30917ecc-7e08-4db8-bcbf-d8a7bcc44515" providerId="ADAL" clId="{E13484A4-FBBB-462F-9912-C2E7B381170B}" dt="2024-12-12T19:25:54.550" v="3124" actId="26606"/>
          <ac:spMkLst>
            <pc:docMk/>
            <pc:sldMk cId="3721662874" sldId="326"/>
            <ac:spMk id="28" creationId="{5FFCF544-A370-4A5D-A95F-CA6E0E7191E6}"/>
          </ac:spMkLst>
        </pc:spChg>
        <pc:spChg chg="add">
          <ac:chgData name="Adi Mathur" userId="30917ecc-7e08-4db8-bcbf-d8a7bcc44515" providerId="ADAL" clId="{E13484A4-FBBB-462F-9912-C2E7B381170B}" dt="2024-12-12T19:25:54.550" v="3124" actId="26606"/>
          <ac:spMkLst>
            <pc:docMk/>
            <pc:sldMk cId="3721662874" sldId="326"/>
            <ac:spMk id="32" creationId="{44CC594A-A820-450F-B363-C19201FCFEC6}"/>
          </ac:spMkLst>
        </pc:spChg>
        <pc:spChg chg="add">
          <ac:chgData name="Adi Mathur" userId="30917ecc-7e08-4db8-bcbf-d8a7bcc44515" providerId="ADAL" clId="{E13484A4-FBBB-462F-9912-C2E7B381170B}" dt="2024-12-12T19:25:54.550" v="3124" actId="26606"/>
          <ac:spMkLst>
            <pc:docMk/>
            <pc:sldMk cId="3721662874" sldId="326"/>
            <ac:spMk id="34" creationId="{59FAB3DA-E9ED-4574-ABCC-378BC0FF1BBC}"/>
          </ac:spMkLst>
        </pc:spChg>
        <pc:spChg chg="add">
          <ac:chgData name="Adi Mathur" userId="30917ecc-7e08-4db8-bcbf-d8a7bcc44515" providerId="ADAL" clId="{E13484A4-FBBB-462F-9912-C2E7B381170B}" dt="2024-12-12T19:25:54.550" v="3124" actId="26606"/>
          <ac:spMkLst>
            <pc:docMk/>
            <pc:sldMk cId="3721662874" sldId="326"/>
            <ac:spMk id="36" creationId="{53B8D6B0-55D6-48DC-86D8-FD95D5F118AB}"/>
          </ac:spMkLst>
        </pc:spChg>
        <pc:graphicFrameChg chg="del">
          <ac:chgData name="Adi Mathur" userId="30917ecc-7e08-4db8-bcbf-d8a7bcc44515" providerId="ADAL" clId="{E13484A4-FBBB-462F-9912-C2E7B381170B}" dt="2024-12-12T19:25:37.786" v="3122" actId="478"/>
          <ac:graphicFrameMkLst>
            <pc:docMk/>
            <pc:sldMk cId="3721662874" sldId="326"/>
            <ac:graphicFrameMk id="6" creationId="{5B1D7665-9554-E5C7-6550-2FA1E3BDA3E1}"/>
          </ac:graphicFrameMkLst>
        </pc:graphicFrameChg>
        <pc:graphicFrameChg chg="add mod">
          <ac:chgData name="Adi Mathur" userId="30917ecc-7e08-4db8-bcbf-d8a7bcc44515" providerId="ADAL" clId="{E13484A4-FBBB-462F-9912-C2E7B381170B}" dt="2024-12-12T19:25:54.550" v="3124" actId="26606"/>
          <ac:graphicFrameMkLst>
            <pc:docMk/>
            <pc:sldMk cId="3721662874" sldId="326"/>
            <ac:graphicFrameMk id="9" creationId="{640DE254-8582-61E3-9C46-E1E76FF9CC3A}"/>
          </ac:graphicFrameMkLst>
        </pc:graphicFrameChg>
        <pc:cxnChg chg="del">
          <ac:chgData name="Adi Mathur" userId="30917ecc-7e08-4db8-bcbf-d8a7bcc44515" providerId="ADAL" clId="{E13484A4-FBBB-462F-9912-C2E7B381170B}" dt="2024-12-12T19:25:54.550" v="3124" actId="26606"/>
          <ac:cxnSpMkLst>
            <pc:docMk/>
            <pc:sldMk cId="3721662874" sldId="326"/>
            <ac:cxnSpMk id="15" creationId="{23657474-6FB6-C835-F7F1-E22828AF6E7C}"/>
          </ac:cxnSpMkLst>
        </pc:cxnChg>
        <pc:cxnChg chg="add">
          <ac:chgData name="Adi Mathur" userId="30917ecc-7e08-4db8-bcbf-d8a7bcc44515" providerId="ADAL" clId="{E13484A4-FBBB-462F-9912-C2E7B381170B}" dt="2024-12-12T19:25:54.550" v="3124" actId="26606"/>
          <ac:cxnSpMkLst>
            <pc:docMk/>
            <pc:sldMk cId="3721662874" sldId="326"/>
            <ac:cxnSpMk id="30" creationId="{6EEB3B97-A638-498B-8083-54191CE71E01}"/>
          </ac:cxnSpMkLst>
        </pc:cxnChg>
      </pc:sldChg>
      <pc:sldChg chg="modSp add mod ord">
        <pc:chgData name="Adi Mathur" userId="30917ecc-7e08-4db8-bcbf-d8a7bcc44515" providerId="ADAL" clId="{E13484A4-FBBB-462F-9912-C2E7B381170B}" dt="2024-12-12T19:41:54.939" v="3286" actId="20577"/>
        <pc:sldMkLst>
          <pc:docMk/>
          <pc:sldMk cId="2979850879" sldId="327"/>
        </pc:sldMkLst>
        <pc:spChg chg="mod">
          <ac:chgData name="Adi Mathur" userId="30917ecc-7e08-4db8-bcbf-d8a7bcc44515" providerId="ADAL" clId="{E13484A4-FBBB-462F-9912-C2E7B381170B}" dt="2024-12-12T19:40:11.671" v="3188" actId="20577"/>
          <ac:spMkLst>
            <pc:docMk/>
            <pc:sldMk cId="2979850879" sldId="327"/>
            <ac:spMk id="2" creationId="{9A651282-D140-EEBB-5523-860AFF5AE3A4}"/>
          </ac:spMkLst>
        </pc:spChg>
        <pc:spChg chg="mod">
          <ac:chgData name="Adi Mathur" userId="30917ecc-7e08-4db8-bcbf-d8a7bcc44515" providerId="ADAL" clId="{E13484A4-FBBB-462F-9912-C2E7B381170B}" dt="2024-12-12T19:41:54.939" v="3286" actId="20577"/>
          <ac:spMkLst>
            <pc:docMk/>
            <pc:sldMk cId="2979850879" sldId="327"/>
            <ac:spMk id="7" creationId="{724DD0E5-330D-CD53-8DE0-A1436CDF4790}"/>
          </ac:spMkLst>
        </pc:spChg>
      </pc:sldChg>
      <pc:sldChg chg="delSp modSp add mod ord">
        <pc:chgData name="Adi Mathur" userId="30917ecc-7e08-4db8-bcbf-d8a7bcc44515" providerId="ADAL" clId="{E13484A4-FBBB-462F-9912-C2E7B381170B}" dt="2024-12-12T20:11:31.178" v="3587" actId="20577"/>
        <pc:sldMkLst>
          <pc:docMk/>
          <pc:sldMk cId="2856415284" sldId="328"/>
        </pc:sldMkLst>
        <pc:spChg chg="mod">
          <ac:chgData name="Adi Mathur" userId="30917ecc-7e08-4db8-bcbf-d8a7bcc44515" providerId="ADAL" clId="{E13484A4-FBBB-462F-9912-C2E7B381170B}" dt="2024-12-12T19:43:17.062" v="3307" actId="20577"/>
          <ac:spMkLst>
            <pc:docMk/>
            <pc:sldMk cId="2856415284" sldId="328"/>
            <ac:spMk id="2" creationId="{4619DBA6-9A8C-08FB-04CE-2E0C9C151FC1}"/>
          </ac:spMkLst>
        </pc:spChg>
        <pc:spChg chg="mod">
          <ac:chgData name="Adi Mathur" userId="30917ecc-7e08-4db8-bcbf-d8a7bcc44515" providerId="ADAL" clId="{E13484A4-FBBB-462F-9912-C2E7B381170B}" dt="2024-12-12T20:11:31.178" v="3587" actId="20577"/>
          <ac:spMkLst>
            <pc:docMk/>
            <pc:sldMk cId="2856415284" sldId="328"/>
            <ac:spMk id="3" creationId="{BD34487B-DC0E-2794-5F64-C55183EE8C5B}"/>
          </ac:spMkLst>
        </pc:spChg>
        <pc:picChg chg="del">
          <ac:chgData name="Adi Mathur" userId="30917ecc-7e08-4db8-bcbf-d8a7bcc44515" providerId="ADAL" clId="{E13484A4-FBBB-462F-9912-C2E7B381170B}" dt="2024-12-12T19:43:57.885" v="3337" actId="478"/>
          <ac:picMkLst>
            <pc:docMk/>
            <pc:sldMk cId="2856415284" sldId="328"/>
            <ac:picMk id="9" creationId="{9BA3D3BC-10A6-33EE-4CA0-4E7259884B18}"/>
          </ac:picMkLst>
        </pc:picChg>
      </pc:sldChg>
      <pc:sldChg chg="modSp add mod">
        <pc:chgData name="Adi Mathur" userId="30917ecc-7e08-4db8-bcbf-d8a7bcc44515" providerId="ADAL" clId="{E13484A4-FBBB-462F-9912-C2E7B381170B}" dt="2024-12-13T04:09:11.835" v="3838" actId="20577"/>
        <pc:sldMkLst>
          <pc:docMk/>
          <pc:sldMk cId="791100212" sldId="329"/>
        </pc:sldMkLst>
        <pc:spChg chg="mod">
          <ac:chgData name="Adi Mathur" userId="30917ecc-7e08-4db8-bcbf-d8a7bcc44515" providerId="ADAL" clId="{E13484A4-FBBB-462F-9912-C2E7B381170B}" dt="2024-12-13T04:04:25.287" v="3666" actId="20577"/>
          <ac:spMkLst>
            <pc:docMk/>
            <pc:sldMk cId="791100212" sldId="329"/>
            <ac:spMk id="2" creationId="{25F49A97-2626-76D6-EE86-285E5FCE7374}"/>
          </ac:spMkLst>
        </pc:spChg>
        <pc:spChg chg="mod">
          <ac:chgData name="Adi Mathur" userId="30917ecc-7e08-4db8-bcbf-d8a7bcc44515" providerId="ADAL" clId="{E13484A4-FBBB-462F-9912-C2E7B381170B}" dt="2024-12-13T04:09:11.835" v="3838" actId="20577"/>
          <ac:spMkLst>
            <pc:docMk/>
            <pc:sldMk cId="791100212" sldId="329"/>
            <ac:spMk id="3" creationId="{BBA1194F-1C14-8C3C-07A9-B286ABF774E6}"/>
          </ac:spMkLst>
        </pc:spChg>
      </pc:sldChg>
    </pc:docChg>
  </pc:docChgLst>
  <pc:docChgLst>
    <pc:chgData name="Adi Mathur" userId="30917ecc-7e08-4db8-bcbf-d8a7bcc44515" providerId="ADAL" clId="{9D3FD74C-BB8B-4483-929D-7D614FB9B110}"/>
    <pc:docChg chg="undo custSel modSld">
      <pc:chgData name="Adi Mathur" userId="30917ecc-7e08-4db8-bcbf-d8a7bcc44515" providerId="ADAL" clId="{9D3FD74C-BB8B-4483-929D-7D614FB9B110}" dt="2024-05-14T14:33:57.711" v="4" actId="1076"/>
      <pc:docMkLst>
        <pc:docMk/>
      </pc:docMkLst>
      <pc:sldChg chg="modSp mod">
        <pc:chgData name="Adi Mathur" userId="30917ecc-7e08-4db8-bcbf-d8a7bcc44515" providerId="ADAL" clId="{9D3FD74C-BB8B-4483-929D-7D614FB9B110}" dt="2024-05-14T14:33:57.711" v="4" actId="1076"/>
        <pc:sldMkLst>
          <pc:docMk/>
          <pc:sldMk cId="195148424" sldId="295"/>
        </pc:sldMkLst>
      </pc:sldChg>
    </pc:docChg>
  </pc:docChgLst>
  <pc:docChgLst>
    <pc:chgData name="Adi Mathur" userId="b5cebce3f1d78e66" providerId="LiveId" clId="{BD53CD6B-6738-4F6F-B47D-3ED0ECFA8B9A}"/>
    <pc:docChg chg="undo custSel modSld">
      <pc:chgData name="Adi Mathur" userId="b5cebce3f1d78e66" providerId="LiveId" clId="{BD53CD6B-6738-4F6F-B47D-3ED0ECFA8B9A}" dt="2024-04-18T07:34:39.921" v="218" actId="20578"/>
      <pc:docMkLst>
        <pc:docMk/>
      </pc:docMkLst>
      <pc:sldChg chg="modSp mod">
        <pc:chgData name="Adi Mathur" userId="b5cebce3f1d78e66" providerId="LiveId" clId="{BD53CD6B-6738-4F6F-B47D-3ED0ECFA8B9A}" dt="2024-04-18T07:33:36.809" v="211" actId="20577"/>
        <pc:sldMkLst>
          <pc:docMk/>
          <pc:sldMk cId="3246023111" sldId="271"/>
        </pc:sldMkLst>
      </pc:sldChg>
      <pc:sldChg chg="modSp mod">
        <pc:chgData name="Adi Mathur" userId="b5cebce3f1d78e66" providerId="LiveId" clId="{BD53CD6B-6738-4F6F-B47D-3ED0ECFA8B9A}" dt="2024-04-18T07:34:39.921" v="218" actId="20578"/>
        <pc:sldMkLst>
          <pc:docMk/>
          <pc:sldMk cId="2780627153" sldId="276"/>
        </pc:sldMkLst>
      </pc:sldChg>
      <pc:sldChg chg="addSp delSp modSp mod">
        <pc:chgData name="Adi Mathur" userId="b5cebce3f1d78e66" providerId="LiveId" clId="{BD53CD6B-6738-4F6F-B47D-3ED0ECFA8B9A}" dt="2024-04-18T06:44:06.518" v="85" actId="14100"/>
        <pc:sldMkLst>
          <pc:docMk/>
          <pc:sldMk cId="3103780531" sldId="288"/>
        </pc:sldMkLst>
      </pc:sldChg>
      <pc:sldChg chg="modSp mod">
        <pc:chgData name="Adi Mathur" userId="b5cebce3f1d78e66" providerId="LiveId" clId="{BD53CD6B-6738-4F6F-B47D-3ED0ECFA8B9A}" dt="2024-04-18T06:19:17.536" v="20" actId="20577"/>
        <pc:sldMkLst>
          <pc:docMk/>
          <pc:sldMk cId="2647933021" sldId="292"/>
        </pc:sldMkLst>
      </pc:sldChg>
      <pc:sldChg chg="modSp mod">
        <pc:chgData name="Adi Mathur" userId="b5cebce3f1d78e66" providerId="LiveId" clId="{BD53CD6B-6738-4F6F-B47D-3ED0ECFA8B9A}" dt="2024-04-18T07:33:57.475" v="214" actId="27636"/>
        <pc:sldMkLst>
          <pc:docMk/>
          <pc:sldMk cId="1869940308" sldId="307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Gender Composition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FBF-4967-9666-7ADAE9E56A6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FBF-4967-9666-7ADAE9E56A6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FBF-4967-9666-7ADAE9E56A6D}"/>
              </c:ext>
            </c:extLst>
          </c:dPt>
          <c:cat>
            <c:strRef>
              <c:f>Sheet1!$A$2:$A$4</c:f>
              <c:strCache>
                <c:ptCount val="3"/>
                <c:pt idx="0">
                  <c:v>Female</c:v>
                </c:pt>
                <c:pt idx="1">
                  <c:v>Male</c:v>
                </c:pt>
                <c:pt idx="2">
                  <c:v>Other(s)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46</c:v>
                </c:pt>
                <c:pt idx="1">
                  <c:v>168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F08-4A33-AF24-B68BA878DB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8E7EA7-B87E-4719-B316-AB3897B7D31D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08157B4-9640-4128-A593-F9F26E10325F}">
      <dgm:prSet/>
      <dgm:spPr/>
      <dgm:t>
        <a:bodyPr/>
        <a:lstStyle/>
        <a:p>
          <a:r>
            <a:rPr lang="en-IN"/>
            <a:t>There is no mediation in the hypothesis . It is insignificant.</a:t>
          </a:r>
          <a:endParaRPr lang="en-US"/>
        </a:p>
      </dgm:t>
    </dgm:pt>
    <dgm:pt modelId="{AA4F08D9-5D49-4451-8719-EE1D701B15CC}" type="parTrans" cxnId="{1590D9E2-C167-4C8F-A115-5BB6B17AB22F}">
      <dgm:prSet/>
      <dgm:spPr/>
      <dgm:t>
        <a:bodyPr/>
        <a:lstStyle/>
        <a:p>
          <a:endParaRPr lang="en-US"/>
        </a:p>
      </dgm:t>
    </dgm:pt>
    <dgm:pt modelId="{FE6B0F00-5A05-44C8-AD98-751C0F00E8AA}" type="sibTrans" cxnId="{1590D9E2-C167-4C8F-A115-5BB6B17AB22F}">
      <dgm:prSet/>
      <dgm:spPr/>
      <dgm:t>
        <a:bodyPr/>
        <a:lstStyle/>
        <a:p>
          <a:endParaRPr lang="en-US"/>
        </a:p>
      </dgm:t>
    </dgm:pt>
    <dgm:pt modelId="{36F5C19A-541B-4BA9-87CC-3EBCA951F013}">
      <dgm:prSet/>
      <dgm:spPr/>
      <dgm:t>
        <a:bodyPr/>
        <a:lstStyle/>
        <a:p>
          <a:r>
            <a:rPr lang="en-IN"/>
            <a:t>There is no effect of social media addiction on self esteem through the fear of missing out. </a:t>
          </a:r>
          <a:endParaRPr lang="en-US"/>
        </a:p>
      </dgm:t>
    </dgm:pt>
    <dgm:pt modelId="{DD1A3020-03D7-43CD-A2B2-B264E885F3F5}" type="parTrans" cxnId="{6B6D8BEE-5BF9-4D49-983D-C36ACB277BA3}">
      <dgm:prSet/>
      <dgm:spPr/>
      <dgm:t>
        <a:bodyPr/>
        <a:lstStyle/>
        <a:p>
          <a:endParaRPr lang="en-US"/>
        </a:p>
      </dgm:t>
    </dgm:pt>
    <dgm:pt modelId="{1537BE25-041A-4F8D-BA39-6313354106D5}" type="sibTrans" cxnId="{6B6D8BEE-5BF9-4D49-983D-C36ACB277BA3}">
      <dgm:prSet/>
      <dgm:spPr/>
      <dgm:t>
        <a:bodyPr/>
        <a:lstStyle/>
        <a:p>
          <a:endParaRPr lang="en-US"/>
        </a:p>
      </dgm:t>
    </dgm:pt>
    <dgm:pt modelId="{04D9FA12-6A24-452F-9F58-DF6A117A1C80}" type="pres">
      <dgm:prSet presAssocID="{9A8E7EA7-B87E-4719-B316-AB3897B7D31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5DF6FD5-246E-436F-B862-0D3D856FED22}" type="pres">
      <dgm:prSet presAssocID="{F08157B4-9640-4128-A593-F9F26E10325F}" presName="hierRoot1" presStyleCnt="0"/>
      <dgm:spPr/>
    </dgm:pt>
    <dgm:pt modelId="{3507DD76-6385-47B4-BEB5-21BC263591BB}" type="pres">
      <dgm:prSet presAssocID="{F08157B4-9640-4128-A593-F9F26E10325F}" presName="composite" presStyleCnt="0"/>
      <dgm:spPr/>
    </dgm:pt>
    <dgm:pt modelId="{5A139DC1-1AA8-4F73-A451-F5D561B52F00}" type="pres">
      <dgm:prSet presAssocID="{F08157B4-9640-4128-A593-F9F26E10325F}" presName="background" presStyleLbl="node0" presStyleIdx="0" presStyleCnt="2"/>
      <dgm:spPr/>
    </dgm:pt>
    <dgm:pt modelId="{D91D3090-970A-4539-97A5-1E24E6E38294}" type="pres">
      <dgm:prSet presAssocID="{F08157B4-9640-4128-A593-F9F26E10325F}" presName="text" presStyleLbl="fgAcc0" presStyleIdx="0" presStyleCnt="2">
        <dgm:presLayoutVars>
          <dgm:chPref val="3"/>
        </dgm:presLayoutVars>
      </dgm:prSet>
      <dgm:spPr/>
    </dgm:pt>
    <dgm:pt modelId="{86A422F3-59E4-4A23-9F56-53B4877D3BD0}" type="pres">
      <dgm:prSet presAssocID="{F08157B4-9640-4128-A593-F9F26E10325F}" presName="hierChild2" presStyleCnt="0"/>
      <dgm:spPr/>
    </dgm:pt>
    <dgm:pt modelId="{D8B04C6E-1492-4162-A48F-277FD6861F20}" type="pres">
      <dgm:prSet presAssocID="{36F5C19A-541B-4BA9-87CC-3EBCA951F013}" presName="hierRoot1" presStyleCnt="0"/>
      <dgm:spPr/>
    </dgm:pt>
    <dgm:pt modelId="{71076D3C-BBC5-4339-904F-D37177F63960}" type="pres">
      <dgm:prSet presAssocID="{36F5C19A-541B-4BA9-87CC-3EBCA951F013}" presName="composite" presStyleCnt="0"/>
      <dgm:spPr/>
    </dgm:pt>
    <dgm:pt modelId="{67DCA055-648F-437F-BA11-6E1969885501}" type="pres">
      <dgm:prSet presAssocID="{36F5C19A-541B-4BA9-87CC-3EBCA951F013}" presName="background" presStyleLbl="node0" presStyleIdx="1" presStyleCnt="2"/>
      <dgm:spPr/>
    </dgm:pt>
    <dgm:pt modelId="{13010A88-3612-42CC-BFB2-2E734BC1877B}" type="pres">
      <dgm:prSet presAssocID="{36F5C19A-541B-4BA9-87CC-3EBCA951F013}" presName="text" presStyleLbl="fgAcc0" presStyleIdx="1" presStyleCnt="2">
        <dgm:presLayoutVars>
          <dgm:chPref val="3"/>
        </dgm:presLayoutVars>
      </dgm:prSet>
      <dgm:spPr/>
    </dgm:pt>
    <dgm:pt modelId="{F5512278-5443-4A2F-B15C-66C5F2EBD5B6}" type="pres">
      <dgm:prSet presAssocID="{36F5C19A-541B-4BA9-87CC-3EBCA951F013}" presName="hierChild2" presStyleCnt="0"/>
      <dgm:spPr/>
    </dgm:pt>
  </dgm:ptLst>
  <dgm:cxnLst>
    <dgm:cxn modelId="{CA9CFF43-F846-4E8E-AB29-5A2CC540E326}" type="presOf" srcId="{9A8E7EA7-B87E-4719-B316-AB3897B7D31D}" destId="{04D9FA12-6A24-452F-9F58-DF6A117A1C80}" srcOrd="0" destOrd="0" presId="urn:microsoft.com/office/officeart/2005/8/layout/hierarchy1"/>
    <dgm:cxn modelId="{8C9C6852-AC07-476F-9CD1-F17ACFBA023B}" type="presOf" srcId="{F08157B4-9640-4128-A593-F9F26E10325F}" destId="{D91D3090-970A-4539-97A5-1E24E6E38294}" srcOrd="0" destOrd="0" presId="urn:microsoft.com/office/officeart/2005/8/layout/hierarchy1"/>
    <dgm:cxn modelId="{C41496D2-0621-4A9B-A60C-A08CA32DC1D2}" type="presOf" srcId="{36F5C19A-541B-4BA9-87CC-3EBCA951F013}" destId="{13010A88-3612-42CC-BFB2-2E734BC1877B}" srcOrd="0" destOrd="0" presId="urn:microsoft.com/office/officeart/2005/8/layout/hierarchy1"/>
    <dgm:cxn modelId="{1590D9E2-C167-4C8F-A115-5BB6B17AB22F}" srcId="{9A8E7EA7-B87E-4719-B316-AB3897B7D31D}" destId="{F08157B4-9640-4128-A593-F9F26E10325F}" srcOrd="0" destOrd="0" parTransId="{AA4F08D9-5D49-4451-8719-EE1D701B15CC}" sibTransId="{FE6B0F00-5A05-44C8-AD98-751C0F00E8AA}"/>
    <dgm:cxn modelId="{6B6D8BEE-5BF9-4D49-983D-C36ACB277BA3}" srcId="{9A8E7EA7-B87E-4719-B316-AB3897B7D31D}" destId="{36F5C19A-541B-4BA9-87CC-3EBCA951F013}" srcOrd="1" destOrd="0" parTransId="{DD1A3020-03D7-43CD-A2B2-B264E885F3F5}" sibTransId="{1537BE25-041A-4F8D-BA39-6313354106D5}"/>
    <dgm:cxn modelId="{6EC05536-D5BE-479A-8699-3B41D5DCF8B1}" type="presParOf" srcId="{04D9FA12-6A24-452F-9F58-DF6A117A1C80}" destId="{C5DF6FD5-246E-436F-B862-0D3D856FED22}" srcOrd="0" destOrd="0" presId="urn:microsoft.com/office/officeart/2005/8/layout/hierarchy1"/>
    <dgm:cxn modelId="{F7446253-67B2-4C7B-AD44-C49C7545A0F7}" type="presParOf" srcId="{C5DF6FD5-246E-436F-B862-0D3D856FED22}" destId="{3507DD76-6385-47B4-BEB5-21BC263591BB}" srcOrd="0" destOrd="0" presId="urn:microsoft.com/office/officeart/2005/8/layout/hierarchy1"/>
    <dgm:cxn modelId="{746CF276-800D-47FA-9339-686357F41EAA}" type="presParOf" srcId="{3507DD76-6385-47B4-BEB5-21BC263591BB}" destId="{5A139DC1-1AA8-4F73-A451-F5D561B52F00}" srcOrd="0" destOrd="0" presId="urn:microsoft.com/office/officeart/2005/8/layout/hierarchy1"/>
    <dgm:cxn modelId="{6F5EDCDF-A28F-4D10-A967-6206594D1EDA}" type="presParOf" srcId="{3507DD76-6385-47B4-BEB5-21BC263591BB}" destId="{D91D3090-970A-4539-97A5-1E24E6E38294}" srcOrd="1" destOrd="0" presId="urn:microsoft.com/office/officeart/2005/8/layout/hierarchy1"/>
    <dgm:cxn modelId="{42DA8701-A8D2-4E1D-861B-8C438197E991}" type="presParOf" srcId="{C5DF6FD5-246E-436F-B862-0D3D856FED22}" destId="{86A422F3-59E4-4A23-9F56-53B4877D3BD0}" srcOrd="1" destOrd="0" presId="urn:microsoft.com/office/officeart/2005/8/layout/hierarchy1"/>
    <dgm:cxn modelId="{C0236364-7280-4C4F-B0D4-D505E6281CF7}" type="presParOf" srcId="{04D9FA12-6A24-452F-9F58-DF6A117A1C80}" destId="{D8B04C6E-1492-4162-A48F-277FD6861F20}" srcOrd="1" destOrd="0" presId="urn:microsoft.com/office/officeart/2005/8/layout/hierarchy1"/>
    <dgm:cxn modelId="{AA38EC93-97B4-4EE6-8F89-B9D51F0BFFC8}" type="presParOf" srcId="{D8B04C6E-1492-4162-A48F-277FD6861F20}" destId="{71076D3C-BBC5-4339-904F-D37177F63960}" srcOrd="0" destOrd="0" presId="urn:microsoft.com/office/officeart/2005/8/layout/hierarchy1"/>
    <dgm:cxn modelId="{1C60DC3E-8D88-415F-81D9-2C81EE1260E7}" type="presParOf" srcId="{71076D3C-BBC5-4339-904F-D37177F63960}" destId="{67DCA055-648F-437F-BA11-6E1969885501}" srcOrd="0" destOrd="0" presId="urn:microsoft.com/office/officeart/2005/8/layout/hierarchy1"/>
    <dgm:cxn modelId="{93CBD0B7-F434-45F5-8E98-959989420CAF}" type="presParOf" srcId="{71076D3C-BBC5-4339-904F-D37177F63960}" destId="{13010A88-3612-42CC-BFB2-2E734BC1877B}" srcOrd="1" destOrd="0" presId="urn:microsoft.com/office/officeart/2005/8/layout/hierarchy1"/>
    <dgm:cxn modelId="{0E2AB116-722B-4CFF-B06E-AA1904767E7C}" type="presParOf" srcId="{D8B04C6E-1492-4162-A48F-277FD6861F20}" destId="{F5512278-5443-4A2F-B15C-66C5F2EBD5B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139DC1-1AA8-4F73-A451-F5D561B52F00}">
      <dsp:nvSpPr>
        <dsp:cNvPr id="0" name=""/>
        <dsp:cNvSpPr/>
      </dsp:nvSpPr>
      <dsp:spPr>
        <a:xfrm>
          <a:off x="1227" y="297257"/>
          <a:ext cx="4309690" cy="27366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1D3090-970A-4539-97A5-1E24E6E38294}">
      <dsp:nvSpPr>
        <dsp:cNvPr id="0" name=""/>
        <dsp:cNvSpPr/>
      </dsp:nvSpPr>
      <dsp:spPr>
        <a:xfrm>
          <a:off x="480082" y="752169"/>
          <a:ext cx="4309690" cy="27366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300" kern="1200"/>
            <a:t>There is no mediation in the hypothesis . It is insignificant.</a:t>
          </a:r>
          <a:endParaRPr lang="en-US" sz="3300" kern="1200"/>
        </a:p>
      </dsp:txBody>
      <dsp:txXfrm>
        <a:off x="560236" y="832323"/>
        <a:ext cx="4149382" cy="2576345"/>
      </dsp:txXfrm>
    </dsp:sp>
    <dsp:sp modelId="{67DCA055-648F-437F-BA11-6E1969885501}">
      <dsp:nvSpPr>
        <dsp:cNvPr id="0" name=""/>
        <dsp:cNvSpPr/>
      </dsp:nvSpPr>
      <dsp:spPr>
        <a:xfrm>
          <a:off x="5268627" y="297257"/>
          <a:ext cx="4309690" cy="27366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010A88-3612-42CC-BFB2-2E734BC1877B}">
      <dsp:nvSpPr>
        <dsp:cNvPr id="0" name=""/>
        <dsp:cNvSpPr/>
      </dsp:nvSpPr>
      <dsp:spPr>
        <a:xfrm>
          <a:off x="5747481" y="752169"/>
          <a:ext cx="4309690" cy="27366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300" kern="1200"/>
            <a:t>There is no effect of social media addiction on self esteem through the fear of missing out. </a:t>
          </a:r>
          <a:endParaRPr lang="en-US" sz="3300" kern="1200"/>
        </a:p>
      </dsp:txBody>
      <dsp:txXfrm>
        <a:off x="5827635" y="832323"/>
        <a:ext cx="4149382" cy="25763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11.png>
</file>

<file path=ppt/media/image12.jpeg>
</file>

<file path=ppt/media/image13.jpeg>
</file>

<file path=ppt/media/image14.png>
</file>

<file path=ppt/media/image15.jpe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7224-A8EF-4F11-A895-BD380FEEE93C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95BD14-1410-4D65-89B6-2AE155E0E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5544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Doubt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95BD14-1410-4D65-89B6-2AE155E0EB9E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5197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Doubt – Can cut the last point.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95BD14-1410-4D65-89B6-2AE155E0EB9E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3048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A5794-A05A-4CE5-9CEF-3FE98BDA8A75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11C-7FE3-497E-A945-06DE8F7E17B7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1701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A5794-A05A-4CE5-9CEF-3FE98BDA8A75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11C-7FE3-497E-A945-06DE8F7E17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3413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A5794-A05A-4CE5-9CEF-3FE98BDA8A75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11C-7FE3-497E-A945-06DE8F7E17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8561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A5794-A05A-4CE5-9CEF-3FE98BDA8A75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11C-7FE3-497E-A945-06DE8F7E17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1798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A5794-A05A-4CE5-9CEF-3FE98BDA8A75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11C-7FE3-497E-A945-06DE8F7E17B7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6232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A5794-A05A-4CE5-9CEF-3FE98BDA8A75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11C-7FE3-497E-A945-06DE8F7E17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5733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A5794-A05A-4CE5-9CEF-3FE98BDA8A75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11C-7FE3-497E-A945-06DE8F7E17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2379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A5794-A05A-4CE5-9CEF-3FE98BDA8A75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11C-7FE3-497E-A945-06DE8F7E17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8004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A5794-A05A-4CE5-9CEF-3FE98BDA8A75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11C-7FE3-497E-A945-06DE8F7E17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9424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49A5794-A05A-4CE5-9CEF-3FE98BDA8A75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1AC11C-7FE3-497E-A945-06DE8F7E17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5382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A5794-A05A-4CE5-9CEF-3FE98BDA8A75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11C-7FE3-497E-A945-06DE8F7E17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6667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49A5794-A05A-4CE5-9CEF-3FE98BDA8A75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91AC11C-7FE3-497E-A945-06DE8F7E17B7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9263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752" r:id="rId9"/>
    <p:sldLayoutId id="2147483753" r:id="rId10"/>
    <p:sldLayoutId id="2147483754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journals.sagepub.com/doi/full/10.1177/0033294120980970#bibr36-0033294120980970" TargetMode="External"/><Relationship Id="rId3" Type="http://schemas.openxmlformats.org/officeDocument/2006/relationships/hyperlink" Target="https://journals.sagepub.com/doi/full/10.1177/0033294120980970#bibr21-0033294120980970" TargetMode="External"/><Relationship Id="rId7" Type="http://schemas.openxmlformats.org/officeDocument/2006/relationships/hyperlink" Target="https://journals.sagepub.com/doi/full/10.1177/0033294120980970#bibr29-0033294120980970" TargetMode="External"/><Relationship Id="rId2" Type="http://schemas.openxmlformats.org/officeDocument/2006/relationships/hyperlink" Target="https://journals.sagepub.com/doi/full/10.1177/0033294120980970#bibr10-0033294120980970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journals.sagepub.com/doi/full/10.1177/0033294120980970#bibr25-0033294120980970" TargetMode="External"/><Relationship Id="rId5" Type="http://schemas.openxmlformats.org/officeDocument/2006/relationships/hyperlink" Target="https://journals.sagepub.com/doi/full/10.1177/0033294120980970#bibr22-0033294120980970" TargetMode="External"/><Relationship Id="rId4" Type="http://schemas.openxmlformats.org/officeDocument/2006/relationships/hyperlink" Target="https://journals.sagepub.com/doi/full/10.1177/0033294120980970#bibr23-0033294120980970" TargetMode="External"/><Relationship Id="rId9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journals.sagepub.com/doi/full/10.1177/0033294120980970#bibr12-0033294120980970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S030646032300028X#b0190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hyperlink" Target="https://www.sciencedirect.com/science/article/pii/S030646032300028X#b0195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topics/social-sciences/structural-equation-modeling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ontiersin.org/journals/psychiatry/articles/10.3389/fpsyt.2013.00036/full#B6" TargetMode="External"/><Relationship Id="rId2" Type="http://schemas.openxmlformats.org/officeDocument/2006/relationships/hyperlink" Target="https://www.frontiersin.org/journals/psychiatry/articles/10.3389/fpsyt.2013.00036/full#B5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jstor.org/action/doBasicSearch?Query=au%3A%22Morris%20Rosenberg%22" TargetMode="External"/><Relationship Id="rId13" Type="http://schemas.openxmlformats.org/officeDocument/2006/relationships/hyperlink" Target="https://doi.org/10.2307/2096350" TargetMode="External"/><Relationship Id="rId3" Type="http://schemas.openxmlformats.org/officeDocument/2006/relationships/hyperlink" Target="https://doi.org/10.1016%2Fj.chb.2013.02.014" TargetMode="External"/><Relationship Id="rId7" Type="http://schemas.openxmlformats.org/officeDocument/2006/relationships/hyperlink" Target="https://doi.org/10.1108/13665629610116872" TargetMode="External"/><Relationship Id="rId12" Type="http://schemas.openxmlformats.org/officeDocument/2006/relationships/hyperlink" Target="https://www.jstor.org/journal/amersocirevi" TargetMode="External"/><Relationship Id="rId2" Type="http://schemas.openxmlformats.org/officeDocument/2006/relationships/hyperlink" Target="https://doi.org/10.1177/0033294120980970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emerald.com/insight/publication/issn/0955-8217" TargetMode="External"/><Relationship Id="rId11" Type="http://schemas.openxmlformats.org/officeDocument/2006/relationships/hyperlink" Target="https://www.jstor.org/action/doBasicSearch?Query=au%3A%22Florence%20Rosenberg%22" TargetMode="External"/><Relationship Id="rId5" Type="http://schemas.openxmlformats.org/officeDocument/2006/relationships/hyperlink" Target="https://www.emerald.com/insight/search?q=Mark%20Griffiths" TargetMode="External"/><Relationship Id="rId10" Type="http://schemas.openxmlformats.org/officeDocument/2006/relationships/hyperlink" Target="https://www.jstor.org/action/doBasicSearch?Query=au%3A%22Carrie%20Schoenbach%22" TargetMode="External"/><Relationship Id="rId4" Type="http://schemas.openxmlformats.org/officeDocument/2006/relationships/hyperlink" Target="https://scholar.google.com/scholar_lookup?journal=Comput.+Hum.+Behav.&amp;title=Motivational,+emotional,+and+behavioral+correlates+of+fear+of+missing+out&amp;author=A.K.+Przybylski&amp;author=K.+Murayama&amp;author=C.R.+DeHaan&amp;author=V.+Gladwell&amp;volume=29&amp;publication_year=2013&amp;pages=1841-1848&amp;doi=10.1016/j.chb.2013.02.014&amp;" TargetMode="External"/><Relationship Id="rId9" Type="http://schemas.openxmlformats.org/officeDocument/2006/relationships/hyperlink" Target="https://www.jstor.org/action/doBasicSearch?Query=au%3A%22Carmi%20Schooler%22" TargetMode="External"/><Relationship Id="rId1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04C82-E668-4717-EEC2-AB4A109785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6274"/>
            <a:ext cx="9144000" cy="306350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Social Media Addiction, Fear Of Missing Out and Self Esteem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8021DB-B6DE-5046-EDE7-F0EFC8F7A0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0" y="4330491"/>
            <a:ext cx="10058400" cy="166123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By </a:t>
            </a:r>
          </a:p>
          <a:p>
            <a:pPr algn="ctr"/>
            <a:r>
              <a:rPr lang="en-US" dirty="0"/>
              <a:t>Aryamon Hooda – 21UCC025</a:t>
            </a:r>
          </a:p>
          <a:p>
            <a:pPr algn="ctr"/>
            <a:r>
              <a:rPr lang="en-US" dirty="0"/>
              <a:t>Adi Mathur – 21ucc007 </a:t>
            </a:r>
          </a:p>
          <a:p>
            <a:pPr algn="ctr"/>
            <a:endParaRPr lang="en-IN" dirty="0"/>
          </a:p>
        </p:txBody>
      </p:sp>
      <p:pic>
        <p:nvPicPr>
          <p:cNvPr id="5" name="Picture 4" descr="A white and blue logo&#10;&#10;Description automatically generated">
            <a:extLst>
              <a:ext uri="{FF2B5EF4-FFF2-40B4-BE49-F238E27FC236}">
                <a16:creationId xmlns:a16="http://schemas.microsoft.com/office/drawing/2014/main" id="{D0C837AD-296A-790E-D6A2-5D54BC90C3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307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1F8CD-B816-DDA3-6578-E48B3B7D7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Variables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926F2-B1D7-98F6-D060-D5611F06DB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6454987" cy="4023360"/>
          </a:xfrm>
        </p:spPr>
        <p:txBody>
          <a:bodyPr>
            <a:normAutofit/>
          </a:bodyPr>
          <a:lstStyle/>
          <a:p>
            <a:r>
              <a:rPr lang="en-US" sz="2800" dirty="0"/>
              <a:t>This Study comprises of 3 variables:-</a:t>
            </a:r>
          </a:p>
          <a:p>
            <a:pPr marL="266700" indent="-174625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Social Media Addiction</a:t>
            </a:r>
          </a:p>
          <a:p>
            <a:pPr marL="266700" indent="-174625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Fear of Missing Out (FoMO)</a:t>
            </a:r>
          </a:p>
          <a:p>
            <a:pPr marL="266700" indent="-174625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Self-Esteem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9" name="Picture 8" descr="A group of people standing next to a large cellphone&#10;&#10;Description automatically generated">
            <a:extLst>
              <a:ext uri="{FF2B5EF4-FFF2-40B4-BE49-F238E27FC236}">
                <a16:creationId xmlns:a16="http://schemas.microsoft.com/office/drawing/2014/main" id="{EB47E814-4A51-1D6A-99FD-1EC19D2E6F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10" r="28197" b="1"/>
          <a:stretch/>
        </p:blipFill>
        <p:spPr>
          <a:xfrm>
            <a:off x="8020570" y="1916318"/>
            <a:ext cx="3135109" cy="3471012"/>
          </a:xfrm>
          <a:prstGeom prst="rect">
            <a:avLst/>
          </a:prstGeom>
        </p:spPr>
      </p:pic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24B1C37C-C776-272B-D02D-703A996678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64400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476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20D73-B645-01B5-E36E-2618D304C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9039"/>
            <a:ext cx="10515600" cy="1325563"/>
          </a:xfrm>
        </p:spPr>
        <p:txBody>
          <a:bodyPr/>
          <a:lstStyle/>
          <a:p>
            <a:pPr algn="ctr"/>
            <a:r>
              <a:rPr lang="en-IN" dirty="0"/>
              <a:t>Social Media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82023-357B-6048-B56A-5046A06ECD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91821"/>
            <a:ext cx="10515600" cy="5554639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endParaRPr lang="en-US" b="1" i="0" dirty="0">
              <a:solidFill>
                <a:srgbClr val="202122"/>
              </a:solidFill>
              <a:effectLst/>
              <a:highlight>
                <a:srgbClr val="FFFFFF"/>
              </a:highlight>
              <a:latin typeface="Arial" panose="020B0604020202020204" pitchFamily="34" charset="0"/>
            </a:endParaRPr>
          </a:p>
          <a:p>
            <a:pPr marL="266700" indent="-174625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Social media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are interactive technologies that facilitate the </a:t>
            </a:r>
            <a:r>
              <a:rPr lang="en-US" b="0" i="0" strike="noStrike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creation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 sharing and aggregation of content, ideas, interests, and other forms of expression through virtual</a:t>
            </a:r>
            <a:r>
              <a:rPr lang="en-US" b="0" i="0" dirty="0">
                <a:solidFill>
                  <a:srgbClr val="3366CC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communities and networks.</a:t>
            </a:r>
          </a:p>
          <a:p>
            <a:pPr marL="266700" indent="-174625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SourceSansPro"/>
              </a:rPr>
              <a:t>From Facebook and Instagram to X platform (formerly Twitter) and YouTube, more than 4.9 billion people use social media, equal to roughly 62.3% of the world's population.</a:t>
            </a:r>
            <a:endParaRPr lang="en-US" b="0" i="0" dirty="0">
              <a:solidFill>
                <a:srgbClr val="202122"/>
              </a:solidFill>
              <a:effectLst/>
              <a:highlight>
                <a:srgbClr val="FFFFFF"/>
              </a:highlight>
              <a:latin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IN" sz="2400" dirty="0"/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82D0F3CB-8A73-C403-D23F-B52C5C781C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684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1596A-349B-80BB-99F7-7342589F9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 Social Media Addiction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B5A04-D873-5CF3-9A79-57E286983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3"/>
            <a:ext cx="10058400" cy="4493421"/>
          </a:xfrm>
        </p:spPr>
        <p:txBody>
          <a:bodyPr>
            <a:normAutofit lnSpcReduction="10000"/>
          </a:bodyPr>
          <a:lstStyle/>
          <a:p>
            <a:pPr marL="360363" indent="-185738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F1F1F"/>
                </a:solidFill>
                <a:latin typeface="Aptos" panose="020B0004020202020204" pitchFamily="34" charset="0"/>
              </a:rPr>
              <a:t>S</a:t>
            </a:r>
            <a:r>
              <a:rPr lang="en-US" sz="2400" b="0" i="0" dirty="0">
                <a:solidFill>
                  <a:srgbClr val="1F1F1F"/>
                </a:solidFill>
                <a:effectLst/>
                <a:latin typeface="Aptos" panose="020B0004020202020204" pitchFamily="34" charset="0"/>
              </a:rPr>
              <a:t>ocial media addiction ( Facebook addiction, SNSs addiction, and addictive SNSs use) is defined as a </a:t>
            </a:r>
            <a:r>
              <a:rPr lang="en-US" sz="2400" b="1" i="0" dirty="0">
                <a:solidFill>
                  <a:srgbClr val="1F1F1F"/>
                </a:solidFill>
                <a:effectLst/>
                <a:latin typeface="Aptos" panose="020B0004020202020204" pitchFamily="34" charset="0"/>
              </a:rPr>
              <a:t>psychological dependency </a:t>
            </a:r>
            <a:r>
              <a:rPr lang="en-US" sz="2400" b="0" i="0" dirty="0">
                <a:solidFill>
                  <a:srgbClr val="1F1F1F"/>
                </a:solidFill>
                <a:effectLst/>
                <a:latin typeface="Aptos" panose="020B0004020202020204" pitchFamily="34" charset="0"/>
              </a:rPr>
              <a:t>on Social Networks to the extent that behavioral addiction symptoms occur.</a:t>
            </a:r>
          </a:p>
          <a:p>
            <a:pPr marL="360363" indent="-185738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F1F1F"/>
                </a:solidFill>
                <a:latin typeface="ElsevierGulliver"/>
              </a:rPr>
              <a:t>A</a:t>
            </a:r>
            <a:r>
              <a:rPr lang="en-US" sz="2400" b="0" i="0" dirty="0">
                <a:solidFill>
                  <a:srgbClr val="1F1F1F"/>
                </a:solidFill>
                <a:effectLst/>
                <a:latin typeface="ElsevierGulliver"/>
              </a:rPr>
              <a:t>ddictive social media use is associated with negative consequences such as reduced productivity, unhealthy social relationships, and reduced life-satisfaction.</a:t>
            </a:r>
            <a:endParaRPr lang="en-IN" sz="2400" dirty="0">
              <a:latin typeface="Aptos" panose="020B0004020202020204" pitchFamily="34" charset="0"/>
            </a:endParaRPr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EA36B545-5150-5DE8-7D97-629D9AF48B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66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F384C-A32E-A94C-B511-483A93E90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FOMO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A46D6-D0DC-D8E9-9E42-23686C5B7C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6454987" cy="4023360"/>
          </a:xfrm>
        </p:spPr>
        <p:txBody>
          <a:bodyPr>
            <a:normAutofit/>
          </a:bodyPr>
          <a:lstStyle/>
          <a:p>
            <a:pPr marL="174625" indent="-1746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</a:rPr>
              <a:t>The feeling of apprehension that one is either not knowing about or missing out on events</a:t>
            </a:r>
            <a:r>
              <a:rPr lang="en-US" dirty="0">
                <a:solidFill>
                  <a:schemeClr val="tx1"/>
                </a:solidFill>
                <a:highlight>
                  <a:srgbClr val="FFFFFF"/>
                </a:highlight>
                <a:latin typeface="Roboto" panose="02000000000000000000" pitchFamily="2" charset="0"/>
              </a:rPr>
              <a:t> and</a:t>
            </a:r>
            <a:r>
              <a:rPr lang="en-US" b="0" i="0" u="none" strike="noStrike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</a:rPr>
              <a:t> experiences that could make one's life better.</a:t>
            </a:r>
          </a:p>
          <a:p>
            <a:pPr marL="174625" indent="-1746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</a:rPr>
              <a:t>One of the symptoms of </a:t>
            </a:r>
            <a:r>
              <a:rPr lang="en-US" i="0" u="none" strike="noStrike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</a:rPr>
              <a:t>FoMO</a:t>
            </a:r>
            <a:r>
              <a:rPr lang="en-US" b="0" i="0" u="none" strike="noStrike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</a:rPr>
              <a:t> is the fear that other social media users have more rewarding life experiences. This leads to  comparisons – “me” versus “others”. </a:t>
            </a: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5" name="Picture 4" descr="A cartoon of a person sitting on the floor&#10;&#10;Description automatically generated">
            <a:extLst>
              <a:ext uri="{FF2B5EF4-FFF2-40B4-BE49-F238E27FC236}">
                <a16:creationId xmlns:a16="http://schemas.microsoft.com/office/drawing/2014/main" id="{35BBD6CC-D086-90C2-1CCA-95E60D1796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01" r="1652" b="-2"/>
          <a:stretch/>
        </p:blipFill>
        <p:spPr>
          <a:xfrm>
            <a:off x="8020570" y="1916318"/>
            <a:ext cx="3135109" cy="3471012"/>
          </a:xfrm>
          <a:prstGeom prst="rect">
            <a:avLst/>
          </a:prstGeom>
        </p:spPr>
      </p:pic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003024D1-2E0C-F381-71D5-C547495D4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332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72E5C-B405-E326-50C9-2CB16C433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Self-Esteem 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03175-9706-86B2-073D-69C29B627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6454987" cy="4023360"/>
          </a:xfrm>
        </p:spPr>
        <p:txBody>
          <a:bodyPr>
            <a:normAutofit/>
          </a:bodyPr>
          <a:lstStyle/>
          <a:p>
            <a:endParaRPr lang="en-US" dirty="0">
              <a:highlight>
                <a:srgbClr val="FFFFFF"/>
              </a:highlight>
              <a:latin typeface="Roboto" panose="02000000000000000000" pitchFamily="2" charset="0"/>
            </a:endParaRPr>
          </a:p>
          <a:p>
            <a:pPr>
              <a:lnSpc>
                <a:spcPct val="200000"/>
              </a:lnSpc>
              <a:buClr>
                <a:schemeClr val="tx1">
                  <a:lumMod val="95000"/>
                  <a:lumOff val="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highlight>
                  <a:srgbClr val="FFFFFF"/>
                </a:highlight>
                <a:latin typeface="Roboto" panose="02000000000000000000" pitchFamily="2" charset="0"/>
              </a:rPr>
              <a:t>S</a:t>
            </a:r>
            <a:r>
              <a:rPr lang="en-US" b="0" i="0" u="none" strike="noStrike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</a:rPr>
              <a:t>elf-esteem </a:t>
            </a:r>
            <a:r>
              <a:rPr lang="en-US" dirty="0">
                <a:solidFill>
                  <a:schemeClr val="tx1"/>
                </a:solidFill>
                <a:highlight>
                  <a:srgbClr val="FFFFFF"/>
                </a:highlight>
                <a:latin typeface="Roboto" panose="02000000000000000000" pitchFamily="2" charset="0"/>
              </a:rPr>
              <a:t>i</a:t>
            </a:r>
            <a:r>
              <a:rPr lang="en-US" b="0" i="0" u="none" strike="noStrike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</a:rPr>
              <a:t>s the summation of beliefs regarding the individual’s self. </a:t>
            </a:r>
            <a:endParaRPr lang="en-US" dirty="0">
              <a:solidFill>
                <a:schemeClr val="tx1"/>
              </a:solidFill>
              <a:highlight>
                <a:srgbClr val="FFFFFF"/>
              </a:highlight>
              <a:latin typeface="Roboto" panose="02000000000000000000" pitchFamily="2" charset="0"/>
            </a:endParaRPr>
          </a:p>
          <a:p>
            <a:pPr>
              <a:lnSpc>
                <a:spcPct val="200000"/>
              </a:lnSpc>
              <a:buClr>
                <a:schemeClr val="tx1">
                  <a:lumMod val="95000"/>
                  <a:lumOff val="5000"/>
                </a:schemeClr>
              </a:buClr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</a:rPr>
              <a:t>These beliefs are obtained through socialization, feedback, the looking-glass self, and self-perception</a:t>
            </a:r>
            <a:r>
              <a:rPr lang="en-US" dirty="0">
                <a:solidFill>
                  <a:schemeClr val="tx1"/>
                </a:solidFill>
                <a:highlight>
                  <a:srgbClr val="FFFFFF"/>
                </a:highlight>
                <a:latin typeface="Roboto" panose="02000000000000000000" pitchFamily="2" charset="0"/>
              </a:rPr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highlight>
                  <a:srgbClr val="FFFFFF"/>
                </a:highlight>
                <a:latin typeface="Roboto" panose="02000000000000000000" pitchFamily="2" charset="0"/>
              </a:rPr>
              <a:t>(</a:t>
            </a:r>
            <a:r>
              <a:rPr lang="en-US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</a:rPr>
              <a:t>Taylor, Peplau,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highlight>
                  <a:srgbClr val="FFFFFF"/>
                </a:highlight>
                <a:latin typeface="Roboto" panose="02000000000000000000" pitchFamily="2" charset="0"/>
              </a:rPr>
              <a:t>&amp; </a:t>
            </a:r>
            <a:r>
              <a:rPr lang="en-US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</a:rPr>
              <a:t>Sears, 2007)</a:t>
            </a:r>
          </a:p>
          <a:p>
            <a:endParaRPr lang="en-US" dirty="0">
              <a:highlight>
                <a:srgbClr val="FFFFFF"/>
              </a:highlight>
              <a:latin typeface="Roboto" panose="02000000000000000000" pitchFamily="2" charset="0"/>
            </a:endParaRPr>
          </a:p>
        </p:txBody>
      </p:sp>
      <p:pic>
        <p:nvPicPr>
          <p:cNvPr id="5" name="Picture 4" descr="A person holding a small figure&#10;&#10;Description automatically generated">
            <a:extLst>
              <a:ext uri="{FF2B5EF4-FFF2-40B4-BE49-F238E27FC236}">
                <a16:creationId xmlns:a16="http://schemas.microsoft.com/office/drawing/2014/main" id="{DB87ED02-C0D9-757E-C1A5-F6293B0AE6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0570" y="2566147"/>
            <a:ext cx="3135109" cy="2171353"/>
          </a:xfrm>
          <a:prstGeom prst="rect">
            <a:avLst/>
          </a:prstGeom>
        </p:spPr>
      </p:pic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F35D8297-5BCF-98EB-2237-B8DCB91BBE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3241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A8D7F-0AEC-C4FB-1234-DD436A123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3626"/>
            <a:ext cx="10515600" cy="1325563"/>
          </a:xfrm>
        </p:spPr>
        <p:txBody>
          <a:bodyPr/>
          <a:lstStyle/>
          <a:p>
            <a:pPr algn="ctr"/>
            <a:r>
              <a:rPr lang="en-IN" dirty="0"/>
              <a:t>Social Media addiction and FOMO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4B3DA-A790-91C9-0E81-9CE655347D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574" y="1907458"/>
            <a:ext cx="10515600" cy="3761504"/>
          </a:xfrm>
        </p:spPr>
        <p:txBody>
          <a:bodyPr>
            <a:normAutofit/>
          </a:bodyPr>
          <a:lstStyle/>
          <a:p>
            <a:pPr marL="266700" indent="-1746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rgbClr val="1F1F1F"/>
                </a:solidFill>
                <a:effectLst/>
              </a:rPr>
              <a:t>Increased connectivity to SNS has been linked to a fear of missing out ,a state in which people become anxious that others within their social spheres are leading much more interesting lives </a:t>
            </a:r>
            <a:r>
              <a:rPr lang="en-US" sz="2400" b="0" i="0" u="none" strike="noStrike" dirty="0">
                <a:solidFill>
                  <a:schemeClr val="bg2">
                    <a:lumMod val="50000"/>
                  </a:schemeClr>
                </a:solidFill>
                <a:effectLst/>
              </a:rPr>
              <a:t>(Przybylski, Murayama, </a:t>
            </a:r>
            <a:r>
              <a:rPr lang="en-US" sz="2400" b="0" i="0" u="none" strike="noStrike" dirty="0" err="1">
                <a:solidFill>
                  <a:schemeClr val="bg2">
                    <a:lumMod val="50000"/>
                  </a:schemeClr>
                </a:solidFill>
                <a:effectLst/>
              </a:rPr>
              <a:t>DeHaan</a:t>
            </a:r>
            <a:r>
              <a:rPr lang="en-US" sz="2400" b="0" i="0" u="none" strike="noStrike" dirty="0">
                <a:solidFill>
                  <a:schemeClr val="bg2">
                    <a:lumMod val="50000"/>
                  </a:schemeClr>
                </a:solidFill>
                <a:effectLst/>
              </a:rPr>
              <a:t>, &amp; Gladwell, 2013).</a:t>
            </a:r>
            <a:br>
              <a:rPr lang="en-US" sz="2400" b="0" i="0" u="none" strike="noStrike" dirty="0">
                <a:solidFill>
                  <a:srgbClr val="1F1F1F"/>
                </a:solidFill>
                <a:effectLst/>
              </a:rPr>
            </a:br>
            <a:endParaRPr lang="en-US" sz="2400" b="0" i="0" u="none" strike="noStrike" dirty="0">
              <a:solidFill>
                <a:srgbClr val="1F1F1F"/>
              </a:solidFill>
              <a:effectLst/>
            </a:endParaRPr>
          </a:p>
          <a:p>
            <a:pPr marL="266700" indent="-174625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rgbClr val="1F1F1F"/>
                </a:solidFill>
                <a:effectLst/>
              </a:rPr>
              <a:t> 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Söhne"/>
              </a:rPr>
              <a:t>Experiencing FOMO could undermine any psychological advantages gained from social networking sites.</a:t>
            </a:r>
            <a:endParaRPr lang="en-IN" sz="2400" dirty="0">
              <a:solidFill>
                <a:schemeClr val="tx1"/>
              </a:solidFill>
            </a:endParaRPr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35A61549-9CFF-4EAD-116A-DB4B372E54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4499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orful speech bubbles with white text&#10;&#10;Description automatically generated">
            <a:extLst>
              <a:ext uri="{FF2B5EF4-FFF2-40B4-BE49-F238E27FC236}">
                <a16:creationId xmlns:a16="http://schemas.microsoft.com/office/drawing/2014/main" id="{6DFA7BA7-FC00-9F34-5F50-44B4823B99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4" b="1174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9F7CBA9-9D9B-479F-AAB5-BF785971CD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C2108-7949-21BB-E176-E4B0101AB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102680"/>
          </a:xfrm>
        </p:spPr>
        <p:txBody>
          <a:bodyPr>
            <a:noAutofit/>
          </a:bodyPr>
          <a:lstStyle/>
          <a:p>
            <a:pPr marL="266700" indent="-17462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solidFill>
                  <a:schemeClr val="tx1"/>
                </a:solidFill>
                <a:effectLst/>
              </a:rPr>
              <a:t>A recent survey showed that 80% of teenagers admit they use texting as the most common way to get in touch with their friends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b="0" i="0" u="none" strike="noStrike" dirty="0">
                <a:solidFill>
                  <a:schemeClr val="bg2">
                    <a:lumMod val="50000"/>
                  </a:schemeClr>
                </a:solidFill>
                <a:effectLst/>
              </a:rPr>
              <a:t>(van den </a:t>
            </a:r>
            <a:r>
              <a:rPr lang="en-US" sz="2200" b="0" i="0" u="none" strike="noStrike" dirty="0" err="1">
                <a:solidFill>
                  <a:schemeClr val="bg2">
                    <a:lumMod val="50000"/>
                  </a:schemeClr>
                </a:solidFill>
                <a:effectLst/>
              </a:rPr>
              <a:t>Eijnden</a:t>
            </a:r>
            <a:r>
              <a:rPr lang="en-US" sz="2200" b="0" i="0" u="none" strike="noStrike" dirty="0">
                <a:solidFill>
                  <a:schemeClr val="bg2">
                    <a:lumMod val="50000"/>
                  </a:schemeClr>
                </a:solidFill>
                <a:effectLst/>
              </a:rPr>
              <a:t> et al.,2010; Young, 1998) (Lenhart et al., 2015b)</a:t>
            </a:r>
            <a:r>
              <a:rPr lang="en-US" sz="2200" b="0" i="0" u="none" strike="noStrike" dirty="0">
                <a:solidFill>
                  <a:schemeClr val="tx1"/>
                </a:solidFill>
                <a:effectLst/>
              </a:rPr>
              <a:t> .    	</a:t>
            </a:r>
            <a:endParaRPr lang="en-US" sz="2200" b="0" dirty="0">
              <a:solidFill>
                <a:schemeClr val="tx1"/>
              </a:solidFill>
              <a:effectLst/>
            </a:endParaRPr>
          </a:p>
          <a:p>
            <a:pPr marL="266700" indent="-1746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solidFill>
                  <a:schemeClr val="tx1"/>
                </a:solidFill>
                <a:effectLst/>
              </a:rPr>
              <a:t>This emphasizes that social media use may increase the level of an individual's fear of missing out </a:t>
            </a:r>
            <a:r>
              <a:rPr lang="en-US" sz="2200" b="0" i="0" u="none" strike="noStrike" dirty="0">
                <a:solidFill>
                  <a:schemeClr val="bg2">
                    <a:lumMod val="50000"/>
                  </a:schemeClr>
                </a:solidFill>
                <a:effectLst/>
              </a:rPr>
              <a:t>(Slater, 2007; Valkenburg et al., 2016).</a:t>
            </a:r>
            <a:br>
              <a:rPr lang="en-US" dirty="0"/>
            </a:br>
            <a:endParaRPr lang="en-IN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54480E5-678B-478F-9170-46502C5FB3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598D875-841B-47A7-B4C8-237DBCE2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pic>
        <p:nvPicPr>
          <p:cNvPr id="2" name="Picture 1" descr="A white and blue logo&#10;&#10;Description automatically generated">
            <a:extLst>
              <a:ext uri="{FF2B5EF4-FFF2-40B4-BE49-F238E27FC236}">
                <a16:creationId xmlns:a16="http://schemas.microsoft.com/office/drawing/2014/main" id="{8F6A98C1-2182-499A-FA92-861AF6FB8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7647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77FEC-AA8E-F1F3-C97D-EC054DEAD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709" y="325796"/>
            <a:ext cx="10515600" cy="1325563"/>
          </a:xfrm>
        </p:spPr>
        <p:txBody>
          <a:bodyPr/>
          <a:lstStyle/>
          <a:p>
            <a:pPr algn="ctr"/>
            <a:r>
              <a:rPr lang="en-IN" dirty="0"/>
              <a:t>    FOMO and Self Esteem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01F0B-19FB-EA2A-2A2F-2D34E1471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1212" y="1825625"/>
            <a:ext cx="10164097" cy="5032375"/>
          </a:xfrm>
        </p:spPr>
        <p:txBody>
          <a:bodyPr>
            <a:normAutofit fontScale="25000" lnSpcReduction="20000"/>
          </a:bodyPr>
          <a:lstStyle/>
          <a:p>
            <a:pPr marL="266700" indent="-174625">
              <a:lnSpc>
                <a:spcPct val="2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8000" dirty="0"/>
              <a:t> </a:t>
            </a:r>
            <a:r>
              <a:rPr lang="en-US" sz="8000" b="0" i="0" u="none" strike="noStrike" dirty="0">
                <a:solidFill>
                  <a:srgbClr val="1F1F1F"/>
                </a:solidFill>
                <a:effectLst/>
              </a:rPr>
              <a:t>SM researchers even suggest that self-esteem may be the basis of FoMO (Abel et al., 2016).</a:t>
            </a:r>
            <a:endParaRPr lang="en-US" sz="8000" b="0" dirty="0">
              <a:effectLst/>
            </a:endParaRPr>
          </a:p>
          <a:p>
            <a:pPr marL="266700" indent="-174625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en-US" sz="8000" b="0" i="0" u="none" strike="noStrike" dirty="0">
                <a:solidFill>
                  <a:srgbClr val="1F1F1F"/>
                </a:solidFill>
                <a:effectLst/>
              </a:rPr>
              <a:t>Fear of missing out is negatively correlated with self-esteem </a:t>
            </a:r>
            <a:r>
              <a:rPr lang="en-US" sz="8000" b="0" i="0" u="none" strike="noStrike" dirty="0">
                <a:solidFill>
                  <a:schemeClr val="bg2">
                    <a:lumMod val="50000"/>
                  </a:schemeClr>
                </a:solidFill>
                <a:effectLst/>
              </a:rPr>
              <a:t>(Buglass et al., 2017).</a:t>
            </a:r>
          </a:p>
          <a:p>
            <a:pPr marL="266700" indent="-174625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en-US" sz="8000" b="0" i="0" u="none" strike="noStrike" dirty="0">
                <a:solidFill>
                  <a:srgbClr val="333333"/>
                </a:solidFill>
                <a:effectLst/>
                <a:highlight>
                  <a:srgbClr val="FFFFFF"/>
                </a:highlight>
              </a:rPr>
              <a:t>(</a:t>
            </a:r>
            <a:r>
              <a:rPr lang="en-US" sz="8000" b="0" i="0" u="sng" strike="noStrike" dirty="0">
                <a:solidFill>
                  <a:schemeClr val="bg2">
                    <a:lumMod val="50000"/>
                  </a:schemeClr>
                </a:solidFill>
                <a:effectLst/>
                <a:highlight>
                  <a:srgbClr val="FFFFFF"/>
                </a:highlight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Ellison et al., 2007</a:t>
            </a:r>
            <a:r>
              <a:rPr lang="en-US" sz="80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highlight>
                  <a:srgbClr val="FFFFFF"/>
                </a:highlight>
              </a:rPr>
              <a:t>; </a:t>
            </a:r>
            <a:r>
              <a:rPr lang="en-US" sz="8000" b="0" i="0" u="sng" strike="noStrike" dirty="0">
                <a:solidFill>
                  <a:srgbClr val="2998E3"/>
                </a:solidFill>
                <a:effectLst/>
                <a:highlight>
                  <a:srgbClr val="FFFFFF"/>
                </a:highligh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Kapıkıran</a:t>
            </a:r>
            <a:r>
              <a:rPr lang="en-US" sz="8000" b="0" i="0" u="sng" strike="noStrike" dirty="0">
                <a:solidFill>
                  <a:schemeClr val="bg2">
                    <a:lumMod val="50000"/>
                  </a:schemeClr>
                </a:solidFill>
                <a:effectLst/>
                <a:highlight>
                  <a:srgbClr val="FFFFFF"/>
                </a:highligh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2013</a:t>
            </a:r>
            <a:r>
              <a:rPr lang="en-US" sz="80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highlight>
                  <a:srgbClr val="FFFFFF"/>
                </a:highlight>
              </a:rPr>
              <a:t>; </a:t>
            </a:r>
            <a:r>
              <a:rPr lang="en-US" sz="8000" b="0" i="0" u="sng" strike="noStrike" dirty="0">
                <a:solidFill>
                  <a:schemeClr val="bg2">
                    <a:lumMod val="50000"/>
                  </a:schemeClr>
                </a:solidFill>
                <a:effectLst/>
                <a:highlight>
                  <a:srgbClr val="FFFFFF"/>
                </a:highligh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Kong et al., 2013</a:t>
            </a:r>
            <a:r>
              <a:rPr lang="en-US" sz="80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highlight>
                  <a:srgbClr val="FFFFFF"/>
                </a:highlight>
              </a:rPr>
              <a:t>; </a:t>
            </a:r>
            <a:r>
              <a:rPr lang="en-US" sz="8000" b="0" i="0" u="sng" strike="noStrike" dirty="0">
                <a:solidFill>
                  <a:schemeClr val="bg2">
                    <a:lumMod val="50000"/>
                  </a:schemeClr>
                </a:solidFill>
                <a:effectLst/>
                <a:highlight>
                  <a:srgbClr val="FFFFFF"/>
                </a:highlight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Kong &amp; You, 2013</a:t>
            </a:r>
            <a:r>
              <a:rPr lang="en-US" sz="80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highlight>
                  <a:srgbClr val="FFFFFF"/>
                </a:highlight>
              </a:rPr>
              <a:t>; </a:t>
            </a:r>
            <a:r>
              <a:rPr lang="en-US" sz="8000" b="0" i="0" u="sng" strike="noStrike" dirty="0">
                <a:solidFill>
                  <a:schemeClr val="bg2">
                    <a:lumMod val="50000"/>
                  </a:schemeClr>
                </a:solidFill>
                <a:effectLst/>
                <a:highlight>
                  <a:srgbClr val="FFFFFF"/>
                </a:highlight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Liu et al., 2013</a:t>
            </a:r>
            <a:r>
              <a:rPr lang="en-US" sz="80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highlight>
                  <a:srgbClr val="FFFFFF"/>
                </a:highlight>
              </a:rPr>
              <a:t>; </a:t>
            </a:r>
            <a:r>
              <a:rPr lang="en-US" sz="8000" b="0" i="0" u="sng" strike="noStrike" dirty="0">
                <a:solidFill>
                  <a:schemeClr val="bg2">
                    <a:lumMod val="50000"/>
                  </a:schemeClr>
                </a:solidFill>
                <a:effectLst/>
                <a:highlight>
                  <a:srgbClr val="FFFFFF"/>
                </a:highlight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Przybylski et al., 2013a</a:t>
            </a:r>
            <a:r>
              <a:rPr lang="en-US" sz="80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highlight>
                  <a:srgbClr val="FFFFFF"/>
                </a:highlight>
              </a:rPr>
              <a:t>; </a:t>
            </a:r>
            <a:r>
              <a:rPr lang="en-US" sz="8000" b="0" i="0" u="sng" strike="noStrike" dirty="0">
                <a:solidFill>
                  <a:schemeClr val="bg2">
                    <a:lumMod val="50000"/>
                  </a:schemeClr>
                </a:solidFill>
                <a:effectLst/>
                <a:highlight>
                  <a:srgbClr val="FFFFFF"/>
                </a:highlight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Wortham, 2011</a:t>
            </a:r>
            <a:r>
              <a:rPr lang="en-US" sz="80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highlight>
                  <a:srgbClr val="FFFFFF"/>
                </a:highlight>
              </a:rPr>
              <a:t>).</a:t>
            </a:r>
            <a:r>
              <a:rPr lang="en-US" sz="8000" dirty="0">
                <a:solidFill>
                  <a:srgbClr val="333333"/>
                </a:solidFill>
                <a:highlight>
                  <a:srgbClr val="FFFFFF"/>
                </a:highlight>
              </a:rPr>
              <a:t>P</a:t>
            </a:r>
            <a:r>
              <a:rPr lang="en-US" sz="8000" b="0" i="0" u="none" strike="noStrike" dirty="0">
                <a:solidFill>
                  <a:srgbClr val="333333"/>
                </a:solidFill>
                <a:effectLst/>
                <a:highlight>
                  <a:srgbClr val="FFFFFF"/>
                </a:highlight>
              </a:rPr>
              <a:t>eople with </a:t>
            </a:r>
            <a:r>
              <a:rPr lang="en-US" sz="8000" b="1" i="0" u="none" strike="noStrike" dirty="0">
                <a:solidFill>
                  <a:srgbClr val="333333"/>
                </a:solidFill>
                <a:effectLst/>
                <a:highlight>
                  <a:srgbClr val="FFFFFF"/>
                </a:highlight>
              </a:rPr>
              <a:t>lower self-esteem </a:t>
            </a:r>
            <a:r>
              <a:rPr lang="en-US" sz="8000" b="0" i="0" u="none" strike="noStrike" dirty="0">
                <a:solidFill>
                  <a:srgbClr val="333333"/>
                </a:solidFill>
                <a:effectLst/>
                <a:highlight>
                  <a:srgbClr val="FFFFFF"/>
                </a:highlight>
              </a:rPr>
              <a:t>have </a:t>
            </a:r>
            <a:r>
              <a:rPr lang="en-US" sz="8000" b="1" i="0" u="none" strike="noStrike" dirty="0">
                <a:solidFill>
                  <a:srgbClr val="333333"/>
                </a:solidFill>
                <a:effectLst/>
                <a:highlight>
                  <a:srgbClr val="FFFFFF"/>
                </a:highlight>
              </a:rPr>
              <a:t>increased FoMO </a:t>
            </a:r>
            <a:r>
              <a:rPr lang="en-US" sz="8000" b="0" i="0" u="none" strike="noStrike" dirty="0">
                <a:solidFill>
                  <a:srgbClr val="333333"/>
                </a:solidFill>
                <a:effectLst/>
                <a:highlight>
                  <a:srgbClr val="FFFFFF"/>
                </a:highlight>
              </a:rPr>
              <a:t>that leads to </a:t>
            </a:r>
            <a:r>
              <a:rPr lang="en-US" sz="8000" b="1" i="0" u="none" strike="noStrike" dirty="0">
                <a:solidFill>
                  <a:srgbClr val="333333"/>
                </a:solidFill>
                <a:effectLst/>
                <a:highlight>
                  <a:srgbClr val="FFFFFF"/>
                </a:highlight>
              </a:rPr>
              <a:t>stronger Social Media addiction</a:t>
            </a:r>
            <a:r>
              <a:rPr lang="en-US" sz="8000" b="0" i="0" u="none" strike="noStrike" dirty="0">
                <a:solidFill>
                  <a:srgbClr val="333333"/>
                </a:solidFill>
                <a:effectLst/>
                <a:highlight>
                  <a:srgbClr val="FFFFFF"/>
                </a:highlight>
              </a:rPr>
              <a:t>.</a:t>
            </a:r>
            <a:br>
              <a:rPr lang="en-US" sz="8000" b="0" i="0" u="none" strike="noStrike" dirty="0">
                <a:solidFill>
                  <a:srgbClr val="1F1F1F"/>
                </a:solidFill>
                <a:effectLst/>
              </a:rPr>
            </a:br>
            <a:br>
              <a:rPr lang="en-US" sz="2400" dirty="0"/>
            </a:br>
            <a:br>
              <a:rPr lang="en-US" sz="2400" b="0" dirty="0">
                <a:effectLst/>
              </a:rPr>
            </a:br>
            <a:endParaRPr lang="en-IN" sz="2400" dirty="0"/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43B38F00-58FE-81C9-E305-6AC6067B967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970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CF81D86-BDBA-477C-B7DD-8D359BB99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holding a phone&#10;&#10;Description automatically generated">
            <a:extLst>
              <a:ext uri="{FF2B5EF4-FFF2-40B4-BE49-F238E27FC236}">
                <a16:creationId xmlns:a16="http://schemas.microsoft.com/office/drawing/2014/main" id="{48405724-6542-54AD-951F-7F2AAC22CE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65" r="37585" b="2"/>
          <a:stretch/>
        </p:blipFill>
        <p:spPr>
          <a:xfrm>
            <a:off x="633999" y="640081"/>
            <a:ext cx="4001315" cy="5314406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65F3E9C-EF11-4F8F-A621-399C7A3E6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4770" y="2086188"/>
            <a:ext cx="608976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09F82-F1B9-92CD-DB6A-4D4431B97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4770" y="1707300"/>
            <a:ext cx="6819963" cy="4516518"/>
          </a:xfrm>
        </p:spPr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b="0" i="0" u="none" strike="noStrike" dirty="0">
              <a:effectLst/>
              <a:highlight>
                <a:srgbClr val="FFFFFF"/>
              </a:highlight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dirty="0">
              <a:highlight>
                <a:srgbClr val="FFFFFF"/>
              </a:highlight>
            </a:endParaRPr>
          </a:p>
          <a:p>
            <a:pPr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Social media users with high FoMO were characterized by lower levels of self-esteem compared to people with low FoMO. This observation correlates with the report by </a:t>
            </a:r>
            <a:r>
              <a:rPr lang="en-US" sz="2400" b="0" i="0" u="sng" strike="noStrike" dirty="0">
                <a:solidFill>
                  <a:srgbClr val="2998E3"/>
                </a:solidFill>
                <a:effectLst/>
                <a:highlight>
                  <a:srgbClr val="FFFFFF"/>
                </a:highligh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Giagkou</a:t>
            </a:r>
            <a:r>
              <a:rPr lang="en-US" sz="2400" b="0" i="0" u="sng" strike="noStrike" dirty="0">
                <a:solidFill>
                  <a:schemeClr val="tx1"/>
                </a:solidFill>
                <a:effectLst/>
                <a:highlight>
                  <a:srgbClr val="FFFFFF"/>
                </a:highligh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et al. (2018)</a:t>
            </a:r>
            <a:r>
              <a:rPr lang="en-US" sz="2400" b="0" i="0" u="none" strike="noStrike" dirty="0">
                <a:solidFill>
                  <a:schemeClr val="tx1"/>
                </a:solidFill>
                <a:effectLst/>
                <a:highlight>
                  <a:srgbClr val="FFFFFF"/>
                </a:highlight>
              </a:rPr>
              <a:t>. 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b="0" i="0" u="none" strike="noStrike" dirty="0">
              <a:effectLst/>
              <a:highlight>
                <a:srgbClr val="FFFFFF"/>
              </a:highlight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b="0" dirty="0">
              <a:effectLst/>
            </a:endParaRPr>
          </a:p>
          <a:p>
            <a:pPr marL="0" indent="0">
              <a:buNone/>
            </a:pPr>
            <a:br>
              <a:rPr lang="en-US" dirty="0"/>
            </a:br>
            <a:endParaRPr lang="en-I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AA064E-5F6E-4024-BC28-EDDC3DFC7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B29638-4838-4B9B-B9DB-96E542BAF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pic>
        <p:nvPicPr>
          <p:cNvPr id="2" name="Picture 1" descr="A white and blue logo&#10;&#10;Description automatically generated">
            <a:extLst>
              <a:ext uri="{FF2B5EF4-FFF2-40B4-BE49-F238E27FC236}">
                <a16:creationId xmlns:a16="http://schemas.microsoft.com/office/drawing/2014/main" id="{A7415AD7-B7BE-F2AD-4CFD-0ACBA2CB68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5769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368DA-F987-C3C7-C93E-22B03D126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Social Media Addiction and Self Esteem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170DF-BBDC-B02E-1C2D-BCAC8E7E2F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66700" indent="-1746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rgbClr val="1F1F1F"/>
                </a:solidFill>
                <a:effectLst/>
              </a:rPr>
              <a:t>Previous research has shown that lower self-esteem may be a risk factor for different forms of addiction </a:t>
            </a:r>
            <a:r>
              <a:rPr lang="en-US" sz="2400" b="0" i="0" u="none" strike="noStrike" dirty="0">
                <a:solidFill>
                  <a:schemeClr val="bg2">
                    <a:lumMod val="50000"/>
                  </a:schemeClr>
                </a:solidFill>
                <a:effectLst/>
              </a:rPr>
              <a:t>(</a:t>
            </a:r>
            <a:r>
              <a:rPr lang="en-US" sz="24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Gori et al., 2021a</a:t>
            </a:r>
            <a:r>
              <a:rPr lang="en-US" sz="2400" b="0" i="0" u="none" strike="noStrike" dirty="0">
                <a:solidFill>
                  <a:schemeClr val="bg2">
                    <a:lumMod val="50000"/>
                  </a:schemeClr>
                </a:solidFill>
                <a:effectLst/>
              </a:rPr>
              <a:t>, </a:t>
            </a:r>
            <a:r>
              <a:rPr lang="en-US" sz="24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Gori et al., 2021b</a:t>
            </a:r>
            <a:r>
              <a:rPr lang="en-US" sz="2400" b="0" i="0" u="none" strike="noStrike" dirty="0">
                <a:solidFill>
                  <a:schemeClr val="bg2">
                    <a:lumMod val="50000"/>
                  </a:schemeClr>
                </a:solidFill>
                <a:effectLst/>
              </a:rPr>
              <a:t>)</a:t>
            </a:r>
          </a:p>
          <a:p>
            <a:pPr marL="266700" indent="-1746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</a:rPr>
              <a:t>Social media use </a:t>
            </a:r>
            <a:r>
              <a:rPr lang="en-US" sz="2400" dirty="0">
                <a:solidFill>
                  <a:srgbClr val="1F1F1F"/>
                </a:solidFill>
                <a:highlight>
                  <a:srgbClr val="FFFFFF"/>
                </a:highlight>
              </a:rPr>
              <a:t>may facilitate </a:t>
            </a:r>
            <a:r>
              <a:rPr lang="en-US" sz="2400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</a:rPr>
              <a:t>momentary increase in self-esteem. </a:t>
            </a:r>
            <a:r>
              <a:rPr lang="en-US" sz="24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highlight>
                  <a:srgbClr val="FFFFFF"/>
                </a:highlight>
              </a:rPr>
              <a:t>(Wilcox and Stephen (2013))</a:t>
            </a:r>
          </a:p>
          <a:p>
            <a:pPr marL="266700" indent="-1746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F1F1F"/>
                </a:solidFill>
                <a:highlight>
                  <a:srgbClr val="FFFFFF"/>
                </a:highlight>
                <a:latin typeface="Aptos" panose="020B0004020202020204" pitchFamily="34" charset="0"/>
              </a:rPr>
              <a:t>P</a:t>
            </a:r>
            <a:r>
              <a:rPr lang="en-US" sz="2400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Aptos" panose="020B0004020202020204" pitchFamily="34" charset="0"/>
              </a:rPr>
              <a:t>eople with low self-esteem may use SNS to seek validation </a:t>
            </a:r>
            <a:r>
              <a:rPr lang="en-US" sz="2400" b="0" i="0" u="none" strike="noStrike" dirty="0">
                <a:solidFill>
                  <a:schemeClr val="bg2">
                    <a:lumMod val="50000"/>
                  </a:schemeClr>
                </a:solidFill>
                <a:effectLst/>
                <a:highlight>
                  <a:srgbClr val="FFFFFF"/>
                </a:highlight>
                <a:latin typeface="Aptos" panose="020B0004020202020204" pitchFamily="34" charset="0"/>
              </a:rPr>
              <a:t>(Andreassen et al., 2017)</a:t>
            </a:r>
            <a:endParaRPr lang="en-IN" sz="2400" dirty="0">
              <a:solidFill>
                <a:schemeClr val="bg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4E8E0364-FA51-8E18-3CC7-EB4991A799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508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F97B6-0A14-5539-1606-264ECF4F3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What is an Addiction?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3CE3D-FA24-68A8-C3C2-419AB753C6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4625" indent="-1746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state of being physically and mentally dependent on a particular substance heavily.</a:t>
            </a:r>
          </a:p>
          <a:p>
            <a:pPr marL="174625" indent="-1746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b="0" i="0" dirty="0">
                <a:solidFill>
                  <a:schemeClr val="bg2">
                    <a:lumMod val="50000"/>
                  </a:schemeClr>
                </a:solidFill>
                <a:effectLst/>
                <a:latin typeface="Söhne"/>
              </a:rPr>
              <a:t>Mark Griffiths (1996)</a:t>
            </a:r>
            <a:r>
              <a:rPr lang="en-IN" sz="2400" dirty="0">
                <a:solidFill>
                  <a:schemeClr val="bg2">
                    <a:lumMod val="50000"/>
                  </a:schemeClr>
                </a:solidFill>
                <a:latin typeface="Söhne"/>
              </a:rPr>
              <a:t> </a:t>
            </a:r>
            <a:r>
              <a:rPr lang="en-IN" sz="2400" dirty="0">
                <a:solidFill>
                  <a:schemeClr val="tx1"/>
                </a:solidFill>
                <a:latin typeface="Söhne"/>
              </a:rPr>
              <a:t>: 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Söhne"/>
              </a:rPr>
              <a:t>addiction involves a pattern of behavior that leads to negative consequences, loss of control, and a strong compulsion to engage in the behavior despite these consequences.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7431CA89-3C27-580C-C044-E0BA17D7C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1977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itting on a phone chained to a cellphone">
            <a:extLst>
              <a:ext uri="{FF2B5EF4-FFF2-40B4-BE49-F238E27FC236}">
                <a16:creationId xmlns:a16="http://schemas.microsoft.com/office/drawing/2014/main" id="{F338F3BB-C896-435B-9E9C-761E473B25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66" b="466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9F7CBA9-9D9B-479F-AAB5-BF785971CD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5597275-6472-4756-3B96-C7AB19757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en-IN" dirty="0"/>
              <a:t>     Mediating Variable FOMO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C146B-781E-CED9-0B1F-A233E5E35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779254"/>
            <a:ext cx="10058400" cy="3898410"/>
          </a:xfrm>
        </p:spPr>
        <p:txBody>
          <a:bodyPr>
            <a:noAutofit/>
          </a:bodyPr>
          <a:lstStyle/>
          <a:p>
            <a:pPr marL="266700" indent="-17462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solidFill>
                  <a:schemeClr val="tx1"/>
                </a:solidFill>
                <a:effectLst/>
              </a:rPr>
              <a:t>The present study argues that social networking addiction can perpetuate a state of ‘FOMO’, which can further lead to increase in usage of social media. Caught in this vicious cycle, one may experience low self -esteem.</a:t>
            </a:r>
          </a:p>
          <a:p>
            <a:pPr marL="266700" indent="-17462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solidFill>
                  <a:schemeClr val="tx1"/>
                </a:solidFill>
                <a:effectLst/>
              </a:rPr>
              <a:t>FoMO is a mediator between self-esteem and Facebook addiction </a:t>
            </a:r>
            <a:r>
              <a:rPr lang="en-US" sz="2200" b="0" i="0" u="none" strike="noStrike" dirty="0">
                <a:solidFill>
                  <a:schemeClr val="bg2">
                    <a:lumMod val="50000"/>
                  </a:schemeClr>
                </a:solidFill>
                <a:effectLst/>
              </a:rPr>
              <a:t>(Uram &amp; Skalski, 2020</a:t>
            </a:r>
            <a:r>
              <a:rPr lang="en-US" sz="2200" b="0" i="0" u="none" strike="noStrike" dirty="0">
                <a:solidFill>
                  <a:schemeClr val="tx1"/>
                </a:solidFill>
                <a:effectLst/>
              </a:rPr>
              <a:t>).</a:t>
            </a:r>
          </a:p>
          <a:p>
            <a:pPr marL="266700" indent="-174625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200" b="0" i="0" u="sng" strike="noStrike" dirty="0">
                <a:solidFill>
                  <a:schemeClr val="tx1"/>
                </a:solidFill>
                <a:effectLst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Structural equation modelling</a:t>
            </a:r>
            <a:r>
              <a:rPr lang="en-US" sz="2200" b="0" i="0" u="none" strike="noStrike" dirty="0">
                <a:solidFill>
                  <a:schemeClr val="tx1"/>
                </a:solidFill>
                <a:effectLst/>
              </a:rPr>
              <a:t> (SEM) suggests that FOMO mediates the relationship between increased SNS use and decreased self-esteem.</a:t>
            </a:r>
            <a:endParaRPr lang="en-IN" sz="2200" dirty="0">
              <a:solidFill>
                <a:schemeClr val="tx1"/>
              </a:solidFill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2200" b="0" dirty="0">
              <a:effectLst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4480E5-678B-478F-9170-46502C5FB3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98D875-841B-47A7-B4C8-237DBCE2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E28E1FA1-F8E7-496C-AF51-2C6AE31DC8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3700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51455-D64C-53F9-1DE9-7988E0079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1AD90-790D-5896-F13C-4C805FCF18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51" y="1825624"/>
            <a:ext cx="11586949" cy="5032375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sz="3200" b="1" dirty="0">
                <a:latin typeface="Century Schoolbook" panose="02040604050505020304" pitchFamily="18" charset="0"/>
              </a:rPr>
              <a:t>H1 : </a:t>
            </a:r>
            <a:r>
              <a:rPr lang="en-IN" sz="3200" dirty="0">
                <a:latin typeface="+mj-lt"/>
              </a:rPr>
              <a:t>Social Media addiction will influence FOMO</a:t>
            </a:r>
            <a:r>
              <a:rPr lang="en-IN" sz="3200" dirty="0">
                <a:latin typeface="Century Schoolbook" panose="02040604050505020304" pitchFamily="18" charset="0"/>
              </a:rPr>
              <a:t>.</a:t>
            </a:r>
            <a:br>
              <a:rPr lang="en-IN" sz="3200" dirty="0">
                <a:latin typeface="Century Schoolbook" panose="02040604050505020304" pitchFamily="18" charset="0"/>
              </a:rPr>
            </a:br>
            <a:r>
              <a:rPr lang="en-IN" sz="3200" b="1" dirty="0">
                <a:latin typeface="Century Schoolbook" panose="02040604050505020304" pitchFamily="18" charset="0"/>
              </a:rPr>
              <a:t>H2 : </a:t>
            </a:r>
            <a:r>
              <a:rPr lang="en-IN" sz="3200" dirty="0">
                <a:latin typeface="+mj-lt"/>
              </a:rPr>
              <a:t>Social Media addiction will influence Self-Esteem</a:t>
            </a:r>
            <a:r>
              <a:rPr lang="en-IN" sz="3200" dirty="0">
                <a:latin typeface="Century Schoolbook" panose="02040604050505020304" pitchFamily="18" charset="0"/>
              </a:rPr>
              <a:t>.</a:t>
            </a:r>
            <a:br>
              <a:rPr lang="en-IN" sz="3200" dirty="0">
                <a:latin typeface="Century Schoolbook" panose="02040604050505020304" pitchFamily="18" charset="0"/>
              </a:rPr>
            </a:br>
            <a:r>
              <a:rPr lang="en-IN" sz="3200" b="1" dirty="0">
                <a:latin typeface="Century Schoolbook" panose="02040604050505020304" pitchFamily="18" charset="0"/>
              </a:rPr>
              <a:t>H3 : </a:t>
            </a:r>
            <a:r>
              <a:rPr lang="en-IN" sz="3200" dirty="0">
                <a:latin typeface="+mj-lt"/>
              </a:rPr>
              <a:t>FoMO will influence Self-Esteem</a:t>
            </a:r>
            <a:r>
              <a:rPr lang="en-IN" sz="3200" dirty="0">
                <a:latin typeface="Century Schoolbook" panose="02040604050505020304" pitchFamily="18" charset="0"/>
              </a:rPr>
              <a:t>.</a:t>
            </a:r>
            <a:br>
              <a:rPr lang="en-IN" sz="3200" dirty="0">
                <a:latin typeface="Century Schoolbook" panose="02040604050505020304" pitchFamily="18" charset="0"/>
              </a:rPr>
            </a:br>
            <a:r>
              <a:rPr lang="en-IN" sz="3200" b="1" dirty="0">
                <a:latin typeface="Century Schoolbook" panose="02040604050505020304" pitchFamily="18" charset="0"/>
              </a:rPr>
              <a:t>H4 : </a:t>
            </a:r>
            <a:r>
              <a:rPr lang="en-IN" sz="3200" dirty="0">
                <a:latin typeface="+mj-lt"/>
              </a:rPr>
              <a:t>Social Media addiction will influence FOMO</a:t>
            </a:r>
            <a:r>
              <a:rPr lang="en-IN" sz="3200" dirty="0">
                <a:latin typeface="Century Schoolbook" panose="02040604050505020304" pitchFamily="18" charset="0"/>
              </a:rPr>
              <a:t> </a:t>
            </a:r>
            <a:r>
              <a:rPr lang="en-IN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which in turn will</a:t>
            </a:r>
            <a:br>
              <a:rPr lang="en-IN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en-IN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         affect Self-Esteem.</a:t>
            </a:r>
            <a:br>
              <a:rPr lang="en-IN" sz="3200" dirty="0">
                <a:latin typeface="+mj-lt"/>
              </a:rPr>
            </a:br>
            <a:r>
              <a:rPr lang="en-IN" sz="3200" dirty="0">
                <a:latin typeface="+mj-lt"/>
              </a:rPr>
              <a:t>   	</a:t>
            </a:r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D5258E0B-33FD-6AEE-F9B7-885C640BFF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2605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AEA19-C8BA-A314-0097-C58C2C73D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Conceptual Model 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46F7FCC3-B01A-BCF7-8316-68B38638FC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01210" y="1890445"/>
            <a:ext cx="9037674" cy="4356244"/>
          </a:xfrm>
        </p:spPr>
      </p:pic>
      <p:pic>
        <p:nvPicPr>
          <p:cNvPr id="3" name="Picture 2" descr="A white and blue logo&#10;&#10;Description automatically generated">
            <a:extLst>
              <a:ext uri="{FF2B5EF4-FFF2-40B4-BE49-F238E27FC236}">
                <a16:creationId xmlns:a16="http://schemas.microsoft.com/office/drawing/2014/main" id="{3CCC0E66-F7D9-1EC4-AC38-30796829E3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B37A919-ADF2-1C9F-C667-B6BAC80B23F9}"/>
              </a:ext>
            </a:extLst>
          </p:cNvPr>
          <p:cNvSpPr txBox="1"/>
          <p:nvPr/>
        </p:nvSpPr>
        <p:spPr>
          <a:xfrm>
            <a:off x="3770697" y="3070458"/>
            <a:ext cx="5414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u="none" strike="noStrike" dirty="0">
                <a:solidFill>
                  <a:srgbClr val="1F1F1F"/>
                </a:solidFill>
                <a:effectLst/>
              </a:rPr>
              <a:t>H1</a:t>
            </a:r>
            <a:endParaRPr lang="en-IN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728EE5-9EFA-88BC-0D27-7F23CA68AA01}"/>
              </a:ext>
            </a:extLst>
          </p:cNvPr>
          <p:cNvSpPr txBox="1"/>
          <p:nvPr/>
        </p:nvSpPr>
        <p:spPr>
          <a:xfrm>
            <a:off x="5825289" y="4329763"/>
            <a:ext cx="5414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u="none" strike="noStrike" dirty="0">
                <a:solidFill>
                  <a:srgbClr val="1F1F1F"/>
                </a:solidFill>
                <a:effectLst/>
              </a:rPr>
              <a:t>H2</a:t>
            </a:r>
            <a:endParaRPr lang="en-IN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F00AC5-DFDC-142E-7CD8-A34825D980D5}"/>
              </a:ext>
            </a:extLst>
          </p:cNvPr>
          <p:cNvSpPr txBox="1"/>
          <p:nvPr/>
        </p:nvSpPr>
        <p:spPr>
          <a:xfrm>
            <a:off x="7609173" y="3031608"/>
            <a:ext cx="5414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u="none" strike="noStrike" dirty="0">
                <a:solidFill>
                  <a:srgbClr val="1F1F1F"/>
                </a:solidFill>
                <a:effectLst/>
              </a:rPr>
              <a:t>H</a:t>
            </a:r>
            <a:r>
              <a:rPr lang="en-US" sz="2400" dirty="0">
                <a:solidFill>
                  <a:srgbClr val="1F1F1F"/>
                </a:solidFill>
              </a:rPr>
              <a:t>3</a:t>
            </a:r>
            <a:endParaRPr lang="en-IN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3F407D-7953-CC18-15D4-7CC6FCB7AF4C}"/>
              </a:ext>
            </a:extLst>
          </p:cNvPr>
          <p:cNvSpPr txBox="1"/>
          <p:nvPr/>
        </p:nvSpPr>
        <p:spPr>
          <a:xfrm>
            <a:off x="5689935" y="2947736"/>
            <a:ext cx="5414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u="none" strike="noStrike" dirty="0">
                <a:solidFill>
                  <a:srgbClr val="1F1F1F"/>
                </a:solidFill>
                <a:effectLst/>
              </a:rPr>
              <a:t>H4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4387689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0C9E6-F53F-0C44-03A3-A50F0A7C0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878" y="345460"/>
            <a:ext cx="10515600" cy="1325563"/>
          </a:xfrm>
        </p:spPr>
        <p:txBody>
          <a:bodyPr/>
          <a:lstStyle/>
          <a:p>
            <a:pPr algn="ctr"/>
            <a:r>
              <a:rPr lang="en-IN"/>
              <a:t>Method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D3C57-F90E-14B2-0F10-060DBF819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075" y="1930263"/>
            <a:ext cx="10685206" cy="4582277"/>
          </a:xfrm>
        </p:spPr>
        <p:txBody>
          <a:bodyPr>
            <a:normAutofit fontScale="62500" lnSpcReduction="20000"/>
          </a:bodyPr>
          <a:lstStyle/>
          <a:p>
            <a:pPr marL="92075" indent="0">
              <a:lnSpc>
                <a:spcPct val="170000"/>
              </a:lnSpc>
              <a:buNone/>
            </a:pPr>
            <a:r>
              <a:rPr lang="en-US" sz="3800" b="1" dirty="0"/>
              <a:t>  </a:t>
            </a:r>
            <a:r>
              <a:rPr lang="en-US" sz="5100" b="1" dirty="0"/>
              <a:t>Sample</a:t>
            </a:r>
          </a:p>
          <a:p>
            <a:pPr marL="266700" indent="-174625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3800" b="1" dirty="0"/>
              <a:t>Young adults </a:t>
            </a:r>
            <a:r>
              <a:rPr lang="en-US" sz="3800" dirty="0"/>
              <a:t>are the focus of the study.</a:t>
            </a:r>
          </a:p>
          <a:p>
            <a:pPr marL="266700" indent="-174625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3800" dirty="0"/>
              <a:t>They have recently transitioned from a monitored environment at home to college.</a:t>
            </a:r>
          </a:p>
          <a:p>
            <a:pPr marL="266700" indent="-174625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3800" dirty="0"/>
              <a:t>Some struggle to adapt to college life and rely on social media for coping.</a:t>
            </a:r>
          </a:p>
          <a:p>
            <a:endParaRPr lang="en-IN" dirty="0"/>
          </a:p>
          <a:p>
            <a:pPr marL="0" indent="0">
              <a:buNone/>
            </a:pPr>
            <a:br>
              <a:rPr lang="en-IN" dirty="0"/>
            </a:br>
            <a:endParaRPr lang="en-IN" dirty="0"/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EDC81F28-BB47-C9EF-6D5B-2F51CD0B14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6448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84B70D5-875B-433D-BDBD-1522A85D6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hand holding a tablet with a survey checklist&#10;&#10;Description automatically generated">
            <a:extLst>
              <a:ext uri="{FF2B5EF4-FFF2-40B4-BE49-F238E27FC236}">
                <a16:creationId xmlns:a16="http://schemas.microsoft.com/office/drawing/2014/main" id="{2037A392-34ED-875E-0EC0-6AB784BB8A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296" y="1485617"/>
            <a:ext cx="6491788" cy="3886766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947DF4A-614C-4B4C-8B80-E5B9D8E8C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C5B3870A-3FB3-6FFB-32B5-8D732F89333A}"/>
              </a:ext>
            </a:extLst>
          </p:cNvPr>
          <p:cNvSpPr txBox="1">
            <a:spLocks/>
          </p:cNvSpPr>
          <p:nvPr/>
        </p:nvSpPr>
        <p:spPr>
          <a:xfrm>
            <a:off x="7532778" y="2316278"/>
            <a:ext cx="4409506" cy="3952040"/>
          </a:xfrm>
          <a:prstGeom prst="rect">
            <a:avLst/>
          </a:prstGeom>
        </p:spPr>
        <p:txBody>
          <a:bodyPr vert="horz" lIns="0" tIns="45720" rIns="0" bIns="45720" rtlCol="0">
            <a:normAutofit fontScale="925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Calibri" panose="020F0502020204030204" pitchFamily="34" charset="0"/>
              <a:buChar char="•"/>
            </a:pPr>
            <a:r>
              <a:rPr lang="en-US" sz="1800" dirty="0"/>
              <a:t>The research incorporates </a:t>
            </a:r>
            <a:r>
              <a:rPr lang="en-US" sz="1800" b="1" dirty="0"/>
              <a:t>Snow-Ball Sampling</a:t>
            </a:r>
            <a:r>
              <a:rPr lang="en-US" sz="1800" dirty="0"/>
              <a:t>. </a:t>
            </a:r>
          </a:p>
          <a:p>
            <a:pPr marL="174625" indent="-174625">
              <a:lnSpc>
                <a:spcPct val="150000"/>
              </a:lnSpc>
              <a:buFont typeface="Calibri" panose="020F0502020204030204" pitchFamily="34" charset="0"/>
              <a:buChar char="•"/>
            </a:pPr>
            <a:r>
              <a:rPr lang="en-US" sz="1800" b="0" i="0" dirty="0">
                <a:effectLst/>
              </a:rPr>
              <a:t>Used when members of a population are difficult to locate. Initial participants are used to help recruit additional participants from among their acquaintances.</a:t>
            </a:r>
          </a:p>
          <a:p>
            <a:pPr marL="0" indent="0">
              <a:buFont typeface="Calibri" panose="020F0502020204030204" pitchFamily="34" charset="0"/>
              <a:buNone/>
            </a:pPr>
            <a:br>
              <a:rPr lang="en-US" sz="1700" b="0" i="0" dirty="0">
                <a:effectLst/>
              </a:rPr>
            </a:br>
            <a:br>
              <a:rPr lang="en-US" sz="1700" dirty="0"/>
            </a:br>
            <a:endParaRPr lang="en-US" sz="1700" dirty="0"/>
          </a:p>
          <a:p>
            <a:pPr marL="0" indent="0">
              <a:buFont typeface="Calibri" panose="020F0502020204030204" pitchFamily="34" charset="0"/>
              <a:buNone/>
            </a:pPr>
            <a:br>
              <a:rPr lang="en-US" sz="1700" dirty="0"/>
            </a:br>
            <a:endParaRPr lang="en-US" sz="17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E299956-A9E7-4FC1-A0B1-D590CA973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7FC539C-B783-4B03-9F9E-D13430F3F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pic>
        <p:nvPicPr>
          <p:cNvPr id="3" name="Picture 2" descr="A white and blue logo&#10;&#10;Description automatically generated">
            <a:extLst>
              <a:ext uri="{FF2B5EF4-FFF2-40B4-BE49-F238E27FC236}">
                <a16:creationId xmlns:a16="http://schemas.microsoft.com/office/drawing/2014/main" id="{C85C2BE7-28E4-6976-CC53-16428EDEA3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9403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AAE80-2F51-7D6F-A1C9-1ADA29515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IN" b="1" dirty="0"/>
            </a:br>
            <a:r>
              <a:rPr lang="en-IN" sz="5300" b="1" dirty="0"/>
              <a:t>Scales</a:t>
            </a:r>
            <a:r>
              <a:rPr lang="en-IN" dirty="0"/>
              <a:t> 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1B5FC-F785-69C0-46A5-12A8B04335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8680" y="1268361"/>
            <a:ext cx="10515600" cy="5383161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endParaRPr lang="en-IN" sz="3000" dirty="0"/>
          </a:p>
          <a:p>
            <a:pPr>
              <a:lnSpc>
                <a:spcPct val="110000"/>
              </a:lnSpc>
            </a:pPr>
            <a:r>
              <a:rPr lang="en-IN" sz="3000" dirty="0"/>
              <a:t>There have 3 scales for 3 variables :-</a:t>
            </a:r>
          </a:p>
          <a:p>
            <a:pPr>
              <a:lnSpc>
                <a:spcPct val="150000"/>
              </a:lnSpc>
            </a:pPr>
            <a:r>
              <a:rPr lang="en-IN" sz="3200" b="1" dirty="0"/>
              <a:t>Social Media Addiction</a:t>
            </a:r>
            <a:br>
              <a:rPr lang="en-IN" b="1" dirty="0"/>
            </a:br>
            <a:r>
              <a:rPr lang="it-IT" sz="2800" b="1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</a:rPr>
              <a:t>Bergen Social Media Addiction Scale </a:t>
            </a:r>
            <a:r>
              <a:rPr lang="it-IT" sz="280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</a:rPr>
              <a:t>(BSMAS) developed by </a:t>
            </a:r>
            <a:br>
              <a:rPr lang="it-IT" sz="280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</a:rPr>
            </a:br>
            <a:r>
              <a:rPr lang="en-US" sz="2800" b="0" i="0" dirty="0">
                <a:effectLst/>
              </a:rPr>
              <a:t>Andreassen  (Andreassen et al., 2016).</a:t>
            </a:r>
            <a:r>
              <a:rPr lang="it-IT" sz="280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2800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</a:rPr>
              <a:t>The BSMAS is a six-item self-report scale used to assess problematic social media use, by evaluating core addiction elements(i.e., salience, mood modification, tolerance, withdrawal, conflict, and relapse).</a:t>
            </a:r>
            <a:br>
              <a:rPr lang="it-IT" sz="2800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</a:rPr>
            </a:br>
            <a:endParaRPr lang="en-IN" b="1" dirty="0"/>
          </a:p>
          <a:p>
            <a:pPr marL="0" indent="0">
              <a:lnSpc>
                <a:spcPct val="100000"/>
              </a:lnSpc>
              <a:buNone/>
            </a:pPr>
            <a:r>
              <a:rPr lang="en-IN" b="1" dirty="0"/>
              <a:t>    </a:t>
            </a:r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7DF3785C-16FC-BB24-6B51-1A1385D001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9349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45E03-11D4-2D39-0F7E-B52C3F551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/>
              <a:t>Items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670C00-82B1-12C3-C29D-3668F76BCE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480" y="1786162"/>
            <a:ext cx="7459039" cy="442630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FA7F123-47A6-7839-B740-B98BE4DEBF3A}"/>
              </a:ext>
            </a:extLst>
          </p:cNvPr>
          <p:cNvSpPr/>
          <p:nvPr/>
        </p:nvSpPr>
        <p:spPr>
          <a:xfrm>
            <a:off x="4803354" y="2666082"/>
            <a:ext cx="694063" cy="286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1EE9FEC-8854-F05C-6206-558074657BD4}"/>
              </a:ext>
            </a:extLst>
          </p:cNvPr>
          <p:cNvSpPr/>
          <p:nvPr/>
        </p:nvSpPr>
        <p:spPr>
          <a:xfrm>
            <a:off x="5848122" y="2675263"/>
            <a:ext cx="846463" cy="286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4059E8-F5F7-23E9-2B43-10019805B16E}"/>
              </a:ext>
            </a:extLst>
          </p:cNvPr>
          <p:cNvSpPr/>
          <p:nvPr/>
        </p:nvSpPr>
        <p:spPr>
          <a:xfrm>
            <a:off x="6846199" y="2666082"/>
            <a:ext cx="1013531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2E1E25-F556-E953-E6AC-12F49A8FA976}"/>
              </a:ext>
            </a:extLst>
          </p:cNvPr>
          <p:cNvSpPr/>
          <p:nvPr/>
        </p:nvSpPr>
        <p:spPr>
          <a:xfrm>
            <a:off x="7934290" y="2675263"/>
            <a:ext cx="909149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5EC89C8-7E64-E160-947D-8B98BD656837}"/>
              </a:ext>
            </a:extLst>
          </p:cNvPr>
          <p:cNvSpPr/>
          <p:nvPr/>
        </p:nvSpPr>
        <p:spPr>
          <a:xfrm>
            <a:off x="8963602" y="2675263"/>
            <a:ext cx="1013531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4C2994E-C892-B6FD-13FD-545C3AFCFB57}"/>
              </a:ext>
            </a:extLst>
          </p:cNvPr>
          <p:cNvSpPr/>
          <p:nvPr/>
        </p:nvSpPr>
        <p:spPr>
          <a:xfrm>
            <a:off x="8963602" y="3268998"/>
            <a:ext cx="1013531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63257E5-0C7D-E0B7-32C0-5F6970A7729C}"/>
              </a:ext>
            </a:extLst>
          </p:cNvPr>
          <p:cNvSpPr/>
          <p:nvPr/>
        </p:nvSpPr>
        <p:spPr>
          <a:xfrm>
            <a:off x="8027910" y="3240171"/>
            <a:ext cx="857007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E46D59B-191C-DDDB-F67E-83398E01DEF8}"/>
              </a:ext>
            </a:extLst>
          </p:cNvPr>
          <p:cNvSpPr/>
          <p:nvPr/>
        </p:nvSpPr>
        <p:spPr>
          <a:xfrm>
            <a:off x="6842814" y="3259230"/>
            <a:ext cx="1013531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AEF91F5-36E8-6FC7-4A2F-3DF5DBBD1C75}"/>
              </a:ext>
            </a:extLst>
          </p:cNvPr>
          <p:cNvSpPr/>
          <p:nvPr/>
        </p:nvSpPr>
        <p:spPr>
          <a:xfrm>
            <a:off x="5809332" y="3224213"/>
            <a:ext cx="881868" cy="3968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D64A425-CE9B-3502-2C8E-DD67B3623097}"/>
              </a:ext>
            </a:extLst>
          </p:cNvPr>
          <p:cNvSpPr/>
          <p:nvPr/>
        </p:nvSpPr>
        <p:spPr>
          <a:xfrm>
            <a:off x="4722026" y="3301084"/>
            <a:ext cx="1013531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660394A-131B-93E8-EC59-2D45F9B35159}"/>
              </a:ext>
            </a:extLst>
          </p:cNvPr>
          <p:cNvSpPr/>
          <p:nvPr/>
        </p:nvSpPr>
        <p:spPr>
          <a:xfrm>
            <a:off x="4722026" y="3705255"/>
            <a:ext cx="1013531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DD41CD2-E567-119A-CF29-BD53157F1827}"/>
              </a:ext>
            </a:extLst>
          </p:cNvPr>
          <p:cNvSpPr/>
          <p:nvPr/>
        </p:nvSpPr>
        <p:spPr>
          <a:xfrm>
            <a:off x="4722026" y="4400639"/>
            <a:ext cx="1013531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55B37C1-382D-BF82-C55C-3526C508B593}"/>
              </a:ext>
            </a:extLst>
          </p:cNvPr>
          <p:cNvSpPr/>
          <p:nvPr/>
        </p:nvSpPr>
        <p:spPr>
          <a:xfrm>
            <a:off x="4722025" y="5006532"/>
            <a:ext cx="1013531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CF24A86-7BC9-77BC-C3A4-4B48D3BD5EA1}"/>
              </a:ext>
            </a:extLst>
          </p:cNvPr>
          <p:cNvSpPr/>
          <p:nvPr/>
        </p:nvSpPr>
        <p:spPr>
          <a:xfrm>
            <a:off x="4722024" y="5786083"/>
            <a:ext cx="1013531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8CB81-A32E-023C-9472-0608EAA7256A}"/>
              </a:ext>
            </a:extLst>
          </p:cNvPr>
          <p:cNvSpPr/>
          <p:nvPr/>
        </p:nvSpPr>
        <p:spPr>
          <a:xfrm>
            <a:off x="5809332" y="3705255"/>
            <a:ext cx="837124" cy="3833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880E1AE-A324-6940-CCEC-F52BF1C51DD3}"/>
              </a:ext>
            </a:extLst>
          </p:cNvPr>
          <p:cNvSpPr/>
          <p:nvPr/>
        </p:nvSpPr>
        <p:spPr>
          <a:xfrm>
            <a:off x="5854076" y="4305546"/>
            <a:ext cx="837124" cy="3833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85FA5C1-5284-EC2A-E364-62CCF94A29EB}"/>
              </a:ext>
            </a:extLst>
          </p:cNvPr>
          <p:cNvSpPr/>
          <p:nvPr/>
        </p:nvSpPr>
        <p:spPr>
          <a:xfrm>
            <a:off x="5791645" y="5006532"/>
            <a:ext cx="837124" cy="3833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90FBCDF-E365-9907-5C02-BB11B88608E5}"/>
              </a:ext>
            </a:extLst>
          </p:cNvPr>
          <p:cNvSpPr/>
          <p:nvPr/>
        </p:nvSpPr>
        <p:spPr>
          <a:xfrm>
            <a:off x="5831704" y="5686015"/>
            <a:ext cx="837124" cy="4200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4897C8B-965D-F48C-5707-D42DD8C4B88D}"/>
              </a:ext>
            </a:extLst>
          </p:cNvPr>
          <p:cNvSpPr/>
          <p:nvPr/>
        </p:nvSpPr>
        <p:spPr>
          <a:xfrm>
            <a:off x="6818323" y="3721535"/>
            <a:ext cx="1013531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37EBC38-115B-7A76-90AE-0C05126E9B27}"/>
              </a:ext>
            </a:extLst>
          </p:cNvPr>
          <p:cNvSpPr/>
          <p:nvPr/>
        </p:nvSpPr>
        <p:spPr>
          <a:xfrm>
            <a:off x="6809719" y="4356848"/>
            <a:ext cx="1013531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12A4A1B-A725-E9F7-E12E-22544ACEB811}"/>
              </a:ext>
            </a:extLst>
          </p:cNvPr>
          <p:cNvSpPr/>
          <p:nvPr/>
        </p:nvSpPr>
        <p:spPr>
          <a:xfrm>
            <a:off x="6809719" y="5069927"/>
            <a:ext cx="1013531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3E33DC6-287A-709D-9389-511A5F23E327}"/>
              </a:ext>
            </a:extLst>
          </p:cNvPr>
          <p:cNvSpPr/>
          <p:nvPr/>
        </p:nvSpPr>
        <p:spPr>
          <a:xfrm>
            <a:off x="6807135" y="5736049"/>
            <a:ext cx="1013531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0D80C7D-F3A1-AB22-6393-5E56EC7015C2}"/>
              </a:ext>
            </a:extLst>
          </p:cNvPr>
          <p:cNvSpPr/>
          <p:nvPr/>
        </p:nvSpPr>
        <p:spPr>
          <a:xfrm>
            <a:off x="7934291" y="3736952"/>
            <a:ext cx="950629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31FDCC8-E866-A17B-9BDA-10F532EE4383}"/>
              </a:ext>
            </a:extLst>
          </p:cNvPr>
          <p:cNvSpPr/>
          <p:nvPr/>
        </p:nvSpPr>
        <p:spPr>
          <a:xfrm>
            <a:off x="7934290" y="4370840"/>
            <a:ext cx="950629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13A0744-FA0D-AB94-A9C5-A5224F7CCD9B}"/>
              </a:ext>
            </a:extLst>
          </p:cNvPr>
          <p:cNvSpPr/>
          <p:nvPr/>
        </p:nvSpPr>
        <p:spPr>
          <a:xfrm>
            <a:off x="7934289" y="5112525"/>
            <a:ext cx="950629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1342AB3-68DE-7E3D-BA31-3FF63586697E}"/>
              </a:ext>
            </a:extLst>
          </p:cNvPr>
          <p:cNvSpPr/>
          <p:nvPr/>
        </p:nvSpPr>
        <p:spPr>
          <a:xfrm>
            <a:off x="7934288" y="5786083"/>
            <a:ext cx="950629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C253707-BD9C-E7ED-32C2-8604F4F5286F}"/>
              </a:ext>
            </a:extLst>
          </p:cNvPr>
          <p:cNvSpPr/>
          <p:nvPr/>
        </p:nvSpPr>
        <p:spPr>
          <a:xfrm>
            <a:off x="9025061" y="3736952"/>
            <a:ext cx="950629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CA3F711-320A-0EC7-F496-39E0E5AB868D}"/>
              </a:ext>
            </a:extLst>
          </p:cNvPr>
          <p:cNvSpPr/>
          <p:nvPr/>
        </p:nvSpPr>
        <p:spPr>
          <a:xfrm>
            <a:off x="8949975" y="4337243"/>
            <a:ext cx="950629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8DD2D76-8D53-2F2E-96F4-82BA86C0F890}"/>
              </a:ext>
            </a:extLst>
          </p:cNvPr>
          <p:cNvSpPr/>
          <p:nvPr/>
        </p:nvSpPr>
        <p:spPr>
          <a:xfrm>
            <a:off x="8985929" y="5038229"/>
            <a:ext cx="950629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B24A670-A01F-96BA-EE18-F581F861CC6E}"/>
              </a:ext>
            </a:extLst>
          </p:cNvPr>
          <p:cNvSpPr/>
          <p:nvPr/>
        </p:nvSpPr>
        <p:spPr>
          <a:xfrm>
            <a:off x="8995052" y="5736049"/>
            <a:ext cx="950629" cy="320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Picture 2" descr="A white and blue logo&#10;&#10;Description automatically generated">
            <a:extLst>
              <a:ext uri="{FF2B5EF4-FFF2-40B4-BE49-F238E27FC236}">
                <a16:creationId xmlns:a16="http://schemas.microsoft.com/office/drawing/2014/main" id="{5CD9D438-95C5-F376-49CB-6568AF8193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1776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C7F4D-99F1-D002-8C2F-2695CAEA9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476" y="851063"/>
            <a:ext cx="10655710" cy="6602360"/>
          </a:xfrm>
        </p:spPr>
        <p:txBody>
          <a:bodyPr>
            <a:normAutofit/>
          </a:bodyPr>
          <a:lstStyle/>
          <a:p>
            <a:pPr algn="l">
              <a:lnSpc>
                <a:spcPct val="160000"/>
              </a:lnSpc>
            </a:pPr>
            <a:r>
              <a:rPr lang="en-US" sz="39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ff2"/>
              </a:rPr>
              <a:t>Fear Of Missing Out (FoMO)</a:t>
            </a:r>
            <a:endParaRPr lang="en-US" sz="3500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ff2"/>
            </a:endParaRPr>
          </a:p>
          <a:p>
            <a:pPr algn="l">
              <a:lnSpc>
                <a:spcPct val="160000"/>
              </a:lnSpc>
            </a:pPr>
            <a:r>
              <a:rPr lang="en-US" sz="35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ff2"/>
              </a:rPr>
              <a:t>The Fear of Missing out Scale </a:t>
            </a:r>
            <a:r>
              <a:rPr lang="en-US" sz="35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ff2"/>
              </a:rPr>
              <a:t>(FoMOS), developed Przybylski and colleagues in 2013 and is a 10-item unidimensional scale set on 5-point Likert type responses. </a:t>
            </a:r>
            <a:br>
              <a:rPr lang="en-IN" sz="3600" dirty="0"/>
            </a:br>
            <a:endParaRPr lang="en-IN" sz="3600" dirty="0"/>
          </a:p>
          <a:p>
            <a:endParaRPr lang="en-IN" sz="3600" dirty="0"/>
          </a:p>
          <a:p>
            <a:endParaRPr lang="en-IN" sz="3600" dirty="0"/>
          </a:p>
        </p:txBody>
      </p:sp>
      <p:pic>
        <p:nvPicPr>
          <p:cNvPr id="2" name="Picture 1" descr="A white and blue logo&#10;&#10;Description automatically generated">
            <a:extLst>
              <a:ext uri="{FF2B5EF4-FFF2-40B4-BE49-F238E27FC236}">
                <a16:creationId xmlns:a16="http://schemas.microsoft.com/office/drawing/2014/main" id="{C03E57C1-128B-15EA-93D7-31CAADB5E5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7168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FA4CD5CB-D209-4D70-8CA4-629731C59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3D7780-2BB6-0EC9-0246-6C00A8AD8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7"/>
            <a:ext cx="3401961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>
                <a:solidFill>
                  <a:schemeClr val="tx1">
                    <a:lumMod val="85000"/>
                    <a:lumOff val="15000"/>
                  </a:schemeClr>
                </a:solidFill>
              </a:rPr>
              <a:t>Items</a:t>
            </a:r>
          </a:p>
        </p:txBody>
      </p:sp>
      <p:pic>
        <p:nvPicPr>
          <p:cNvPr id="11" name="Content Placeholder 10" descr="A table with numbers and text&#10;&#10;Description automatically generated">
            <a:extLst>
              <a:ext uri="{FF2B5EF4-FFF2-40B4-BE49-F238E27FC236}">
                <a16:creationId xmlns:a16="http://schemas.microsoft.com/office/drawing/2014/main" id="{CDA55581-ED08-A5E4-EA44-C391016FC0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57" y="1006468"/>
            <a:ext cx="6912217" cy="4309970"/>
          </a:xfrm>
          <a:prstGeom prst="rect">
            <a:avLst/>
          </a:prstGeom>
        </p:spPr>
      </p:pic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5C6A2BAE-B461-4B55-8E1F-0722ABDD1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B4C27B90-DF2B-4D00-BA07-18ED774CD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593ACC25-C262-417A-8AA9-0641C772B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225BF1-E581-F737-B5BE-1681E5FC7521}"/>
              </a:ext>
            </a:extLst>
          </p:cNvPr>
          <p:cNvSpPr/>
          <p:nvPr/>
        </p:nvSpPr>
        <p:spPr>
          <a:xfrm>
            <a:off x="3224463" y="1386038"/>
            <a:ext cx="4340994" cy="36219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6B645A4-C98A-40BF-1727-F872C85A5561}"/>
              </a:ext>
            </a:extLst>
          </p:cNvPr>
          <p:cNvCxnSpPr>
            <a:cxnSpLocks/>
          </p:cNvCxnSpPr>
          <p:nvPr/>
        </p:nvCxnSpPr>
        <p:spPr>
          <a:xfrm>
            <a:off x="3330341" y="1358900"/>
            <a:ext cx="0" cy="373697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B3CAEEB-0474-3FDF-0A76-EF4A5E78315A}"/>
              </a:ext>
            </a:extLst>
          </p:cNvPr>
          <p:cNvCxnSpPr>
            <a:cxnSpLocks/>
          </p:cNvCxnSpPr>
          <p:nvPr/>
        </p:nvCxnSpPr>
        <p:spPr>
          <a:xfrm>
            <a:off x="4193941" y="1358900"/>
            <a:ext cx="0" cy="373697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4750B05-BD45-8284-9CD9-84444D32625E}"/>
              </a:ext>
            </a:extLst>
          </p:cNvPr>
          <p:cNvCxnSpPr>
            <a:cxnSpLocks/>
          </p:cNvCxnSpPr>
          <p:nvPr/>
        </p:nvCxnSpPr>
        <p:spPr>
          <a:xfrm>
            <a:off x="5047381" y="1358900"/>
            <a:ext cx="0" cy="373697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55521E2-7C34-63EF-F651-8E6F24099DBF}"/>
              </a:ext>
            </a:extLst>
          </p:cNvPr>
          <p:cNvCxnSpPr>
            <a:cxnSpLocks/>
          </p:cNvCxnSpPr>
          <p:nvPr/>
        </p:nvCxnSpPr>
        <p:spPr>
          <a:xfrm>
            <a:off x="5961781" y="1358900"/>
            <a:ext cx="0" cy="373697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C90E851-E686-C7E3-564E-CB7B56B6E6E9}"/>
              </a:ext>
            </a:extLst>
          </p:cNvPr>
          <p:cNvCxnSpPr>
            <a:cxnSpLocks/>
          </p:cNvCxnSpPr>
          <p:nvPr/>
        </p:nvCxnSpPr>
        <p:spPr>
          <a:xfrm>
            <a:off x="6855861" y="1358900"/>
            <a:ext cx="0" cy="373697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BE59008-D76E-3D1B-9546-3219FD2D9F24}"/>
              </a:ext>
            </a:extLst>
          </p:cNvPr>
          <p:cNvCxnSpPr>
            <a:cxnSpLocks/>
          </p:cNvCxnSpPr>
          <p:nvPr/>
        </p:nvCxnSpPr>
        <p:spPr>
          <a:xfrm>
            <a:off x="7537157" y="1358900"/>
            <a:ext cx="0" cy="373697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73F455A-540E-FF04-6B4D-59BD6A528C44}"/>
              </a:ext>
            </a:extLst>
          </p:cNvPr>
          <p:cNvCxnSpPr>
            <a:cxnSpLocks/>
          </p:cNvCxnSpPr>
          <p:nvPr/>
        </p:nvCxnSpPr>
        <p:spPr>
          <a:xfrm>
            <a:off x="633999" y="1744133"/>
            <a:ext cx="6903158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4863D71-2194-CBD2-0F4B-28831AE85302}"/>
              </a:ext>
            </a:extLst>
          </p:cNvPr>
          <p:cNvCxnSpPr>
            <a:cxnSpLocks/>
          </p:cNvCxnSpPr>
          <p:nvPr/>
        </p:nvCxnSpPr>
        <p:spPr>
          <a:xfrm>
            <a:off x="643058" y="2099733"/>
            <a:ext cx="6903158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A5BB34A-1049-1A98-3DC6-A2407D0EF924}"/>
              </a:ext>
            </a:extLst>
          </p:cNvPr>
          <p:cNvCxnSpPr>
            <a:cxnSpLocks/>
          </p:cNvCxnSpPr>
          <p:nvPr/>
        </p:nvCxnSpPr>
        <p:spPr>
          <a:xfrm>
            <a:off x="633999" y="2465493"/>
            <a:ext cx="6903158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D6543C4-EDAF-DC89-1405-80F0AC83A537}"/>
              </a:ext>
            </a:extLst>
          </p:cNvPr>
          <p:cNvCxnSpPr>
            <a:cxnSpLocks/>
          </p:cNvCxnSpPr>
          <p:nvPr/>
        </p:nvCxnSpPr>
        <p:spPr>
          <a:xfrm>
            <a:off x="633999" y="2816013"/>
            <a:ext cx="6903158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4678577-9ECF-7EEC-1369-36D6A2495E7B}"/>
              </a:ext>
            </a:extLst>
          </p:cNvPr>
          <p:cNvCxnSpPr>
            <a:cxnSpLocks/>
          </p:cNvCxnSpPr>
          <p:nvPr/>
        </p:nvCxnSpPr>
        <p:spPr>
          <a:xfrm>
            <a:off x="633999" y="3161453"/>
            <a:ext cx="6903158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C57ED28-BF50-A62F-56B7-EB646EEADD49}"/>
              </a:ext>
            </a:extLst>
          </p:cNvPr>
          <p:cNvCxnSpPr>
            <a:cxnSpLocks/>
          </p:cNvCxnSpPr>
          <p:nvPr/>
        </p:nvCxnSpPr>
        <p:spPr>
          <a:xfrm>
            <a:off x="633999" y="3537373"/>
            <a:ext cx="6903158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ACA7B26-8D0F-C053-74D3-B25ABD51D8FC}"/>
              </a:ext>
            </a:extLst>
          </p:cNvPr>
          <p:cNvCxnSpPr>
            <a:cxnSpLocks/>
          </p:cNvCxnSpPr>
          <p:nvPr/>
        </p:nvCxnSpPr>
        <p:spPr>
          <a:xfrm>
            <a:off x="633999" y="3903133"/>
            <a:ext cx="6903158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B11FC5B-DB2B-4EDF-409C-2350C216799D}"/>
              </a:ext>
            </a:extLst>
          </p:cNvPr>
          <p:cNvCxnSpPr>
            <a:cxnSpLocks/>
          </p:cNvCxnSpPr>
          <p:nvPr/>
        </p:nvCxnSpPr>
        <p:spPr>
          <a:xfrm>
            <a:off x="633999" y="4378517"/>
            <a:ext cx="6931458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24CC9AE-094C-028C-7C0B-79D1B4AD8136}"/>
              </a:ext>
            </a:extLst>
          </p:cNvPr>
          <p:cNvCxnSpPr>
            <a:cxnSpLocks/>
          </p:cNvCxnSpPr>
          <p:nvPr/>
        </p:nvCxnSpPr>
        <p:spPr>
          <a:xfrm>
            <a:off x="643058" y="4762939"/>
            <a:ext cx="6894099" cy="8874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3" name="Picture 2" descr="A white and blue logo&#10;&#10;Description automatically generated">
            <a:extLst>
              <a:ext uri="{FF2B5EF4-FFF2-40B4-BE49-F238E27FC236}">
                <a16:creationId xmlns:a16="http://schemas.microsoft.com/office/drawing/2014/main" id="{A1A9F339-F3BF-ACCB-BD7C-1F3A40B854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484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AA266-0CF5-4AE2-65C8-A26BA74C6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809" y="932349"/>
            <a:ext cx="10616381" cy="574434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3200" b="1" dirty="0"/>
              <a:t>Self Esteem</a:t>
            </a:r>
          </a:p>
          <a:p>
            <a:pPr>
              <a:lnSpc>
                <a:spcPct val="150000"/>
              </a:lnSpc>
            </a:pPr>
            <a:r>
              <a:rPr lang="en-US" sz="2800" b="1" dirty="0"/>
              <a:t>The Rosenburg Self Esteem scale</a:t>
            </a:r>
            <a:r>
              <a:rPr lang="en-US" sz="2800" dirty="0"/>
              <a:t>, developed by </a:t>
            </a:r>
            <a:r>
              <a:rPr lang="en-IN" sz="2800" b="1" dirty="0"/>
              <a:t>Morris Rosenberg(1965) </a:t>
            </a:r>
            <a:r>
              <a:rPr lang="en-US" sz="2800" b="1" dirty="0"/>
              <a:t> </a:t>
            </a:r>
            <a:r>
              <a:rPr lang="en-US" sz="2800" dirty="0"/>
              <a:t>is used to measure self-esteem. Originally the measure was designed to measure the self-esteem of high school students. However, since its development, the scale has been used with a variety of groups including adults.</a:t>
            </a:r>
            <a:endParaRPr lang="en-IN" sz="2800" dirty="0"/>
          </a:p>
        </p:txBody>
      </p:sp>
      <p:pic>
        <p:nvPicPr>
          <p:cNvPr id="2" name="Picture 1" descr="A white and blue logo&#10;&#10;Description automatically generated">
            <a:extLst>
              <a:ext uri="{FF2B5EF4-FFF2-40B4-BE49-F238E27FC236}">
                <a16:creationId xmlns:a16="http://schemas.microsoft.com/office/drawing/2014/main" id="{341C3021-27A4-64A8-7C8C-B9CF984E75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023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609B4-2420-EF44-9829-B6735935C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Substance and Behavioral Addiction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4689C-7D0C-5C75-09A8-F430B1F82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34988" indent="-3603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35244C"/>
                </a:solidFill>
                <a:effectLst/>
                <a:highlight>
                  <a:srgbClr val="FFFFFF"/>
                </a:highlight>
                <a:latin typeface="Aptos" panose="020B0004020202020204" pitchFamily="34" charset="0"/>
              </a:rPr>
              <a:t>Substance addiction</a:t>
            </a:r>
            <a:r>
              <a:rPr lang="en-US" sz="2400" b="0" i="0" dirty="0">
                <a:solidFill>
                  <a:srgbClr val="35244C"/>
                </a:solidFill>
                <a:effectLst/>
                <a:highlight>
                  <a:srgbClr val="FFFFFF"/>
                </a:highlight>
                <a:latin typeface="Aptos" panose="020B0004020202020204" pitchFamily="34" charset="0"/>
              </a:rPr>
              <a:t> is a fatal brain disease that is characterized by loss of control, denial and relapse. It is also marked by continued </a:t>
            </a:r>
            <a:r>
              <a:rPr lang="en-US" sz="2400" b="1" i="0" dirty="0">
                <a:solidFill>
                  <a:srgbClr val="35244C"/>
                </a:solidFill>
                <a:effectLst/>
                <a:highlight>
                  <a:srgbClr val="FFFFFF"/>
                </a:highlight>
                <a:latin typeface="Aptos" panose="020B0004020202020204" pitchFamily="34" charset="0"/>
              </a:rPr>
              <a:t>use of substances </a:t>
            </a:r>
            <a:r>
              <a:rPr lang="en-US" sz="2400" b="0" i="0" dirty="0">
                <a:solidFill>
                  <a:srgbClr val="35244C"/>
                </a:solidFill>
                <a:effectLst/>
                <a:highlight>
                  <a:srgbClr val="FFFFFF"/>
                </a:highlight>
                <a:latin typeface="Aptos" panose="020B0004020202020204" pitchFamily="34" charset="0"/>
              </a:rPr>
              <a:t>despite harmful consequences.</a:t>
            </a:r>
            <a:endParaRPr lang="en-US" sz="2400" b="1" i="0" dirty="0">
              <a:solidFill>
                <a:srgbClr val="212121"/>
              </a:solidFill>
              <a:effectLst/>
              <a:highlight>
                <a:srgbClr val="FFFFFF"/>
              </a:highlight>
              <a:latin typeface="Aptos" panose="020B0004020202020204" pitchFamily="34" charset="0"/>
            </a:endParaRPr>
          </a:p>
          <a:p>
            <a:pPr marL="517525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ptos" panose="020B0004020202020204" pitchFamily="34" charset="0"/>
              </a:rPr>
              <a:t>Behavioral addiction </a:t>
            </a:r>
            <a:r>
              <a:rPr lang="en-US" sz="2400" b="0" i="0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ptos" panose="020B0004020202020204" pitchFamily="34" charset="0"/>
              </a:rPr>
              <a:t>is similar to drug addiction except that in the former, the individual is not addicted to a substance but the behavior or the feeling brought about by the relevant action.</a:t>
            </a:r>
          </a:p>
          <a:p>
            <a:pPr marL="360363" indent="-185738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dirty="0">
              <a:latin typeface="Aptos" panose="020B0004020202020204" pitchFamily="34" charset="0"/>
            </a:endParaRPr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1A03F71E-19FC-E6CA-801B-7E81C4EB8F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6408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C4AAA502-5435-489E-9538-3A40E6C714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3D7780-2BB6-0EC9-0246-6C00A8AD8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9" y="4550229"/>
            <a:ext cx="10909073" cy="1057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1">
                <a:solidFill>
                  <a:schemeClr val="tx1">
                    <a:lumMod val="85000"/>
                    <a:lumOff val="15000"/>
                  </a:schemeClr>
                </a:solidFill>
              </a:rPr>
              <a:t>Items</a:t>
            </a: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6C5E9146-883F-7CEA-DE6C-62B306F5B8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" y="1582244"/>
            <a:ext cx="10597415" cy="2510785"/>
          </a:xfrm>
          <a:prstGeom prst="rect">
            <a:avLst/>
          </a:prstGeom>
        </p:spPr>
      </p:pic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9AC0290-4702-4519-B0F4-C2A468809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DE42378B-2E28-4810-8421-7A473A40E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D91DD17-237F-4811-BC0E-128EB1BD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pic>
        <p:nvPicPr>
          <p:cNvPr id="3" name="Picture 2" descr="A white and blue logo&#10;&#10;Description automatically generated">
            <a:extLst>
              <a:ext uri="{FF2B5EF4-FFF2-40B4-BE49-F238E27FC236}">
                <a16:creationId xmlns:a16="http://schemas.microsoft.com/office/drawing/2014/main" id="{664F73C0-D779-AA7D-0CE3-ACE9CF18A7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6968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49B120-13B8-9D24-8C21-55B99999C4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51282-D140-EEBB-5523-860AFF5AE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Procedure</a:t>
            </a:r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C9B438C1-1488-6EB6-D00B-B3355E1CF5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24DD0E5-330D-CD53-8DE0-A1436CDF47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The Procedure for obtaining the result : </a:t>
            </a:r>
            <a:br>
              <a:rPr lang="en-IN" sz="2400" dirty="0"/>
            </a:br>
            <a:endParaRPr lang="en-IN" sz="2400" dirty="0"/>
          </a:p>
          <a:p>
            <a:pPr marL="514350" indent="-427038">
              <a:buFont typeface="+mj-lt"/>
              <a:buAutoNum type="romanUcPeriod"/>
            </a:pPr>
            <a:r>
              <a:rPr lang="en-IN" sz="2400" dirty="0"/>
              <a:t>Data Collection</a:t>
            </a:r>
            <a:br>
              <a:rPr lang="en-IN" sz="2400" dirty="0"/>
            </a:br>
            <a:endParaRPr lang="en-IN" sz="2400" dirty="0"/>
          </a:p>
          <a:p>
            <a:pPr marL="514350" indent="-427038">
              <a:buFont typeface="+mj-lt"/>
              <a:buAutoNum type="romanUcPeriod"/>
            </a:pPr>
            <a:r>
              <a:rPr lang="en-IN" sz="2400" dirty="0"/>
              <a:t>Sample Analysis</a:t>
            </a:r>
            <a:br>
              <a:rPr lang="en-IN" sz="2400" dirty="0"/>
            </a:br>
            <a:endParaRPr lang="en-IN" sz="2400" dirty="0"/>
          </a:p>
          <a:p>
            <a:pPr marL="514350" indent="-427038">
              <a:buFont typeface="+mj-lt"/>
              <a:buAutoNum type="romanUcPeriod"/>
            </a:pPr>
            <a:r>
              <a:rPr lang="en-IN" sz="2400" dirty="0"/>
              <a:t>Measures</a:t>
            </a:r>
            <a:br>
              <a:rPr lang="en-IN" sz="2400" dirty="0"/>
            </a:br>
            <a:br>
              <a:rPr lang="en-IN" sz="2400" dirty="0"/>
            </a:br>
            <a:br>
              <a:rPr lang="en-IN" sz="2400" dirty="0"/>
            </a:br>
            <a:br>
              <a:rPr lang="en-IN" sz="2400" dirty="0"/>
            </a:br>
            <a:endParaRPr lang="en-IN" sz="2400" dirty="0"/>
          </a:p>
          <a:p>
            <a:pPr marL="0" indent="0">
              <a:buNone/>
            </a:pPr>
            <a:br>
              <a:rPr lang="en-IN" sz="2400" dirty="0"/>
            </a:b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9798508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DF52D-A2F5-AEA4-E8DE-E0457B85B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Data Collection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8D101-044F-5F0A-B9FB-6CB660CFA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71438"/>
            <a:ext cx="10058400" cy="4023360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 google form was circulated. The data collection is completely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It contained 3 questionnaires for all the 3 variables.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10 questions about FOMO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10 questions about Self-Esteem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6 questions about Social Media Addiction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Responses from 220 people were recorded.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results obtained were then analyzed and interpreted using statistics.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1880D5AC-A46C-5555-823B-0968A42823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6131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68B87E-4181-E634-F26B-442804373A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84B70D5-875B-433D-BDBD-1522A85D6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40502A-1148-C1E9-7A22-32E62695F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IN" dirty="0"/>
              <a:t>Sample</a:t>
            </a:r>
            <a:endParaRPr lang="en-IN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947DF4A-614C-4B4C-8B80-E5B9D8E8C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D9532-139F-8DDD-A263-62DB5CA96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4"/>
            <a:ext cx="3690257" cy="367018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Total number of data points -&gt; 221 participants.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Total number of valid data points -&gt; 215 participants.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Gender – Male      -       168 Students</a:t>
            </a:r>
            <a:br>
              <a:rPr lang="en-US" sz="1400" dirty="0"/>
            </a:br>
            <a:r>
              <a:rPr lang="en-US" sz="1400" dirty="0"/>
              <a:t>                  Female  -         46 Students </a:t>
            </a:r>
            <a:br>
              <a:rPr lang="en-US" sz="1400" dirty="0"/>
            </a:br>
            <a:r>
              <a:rPr lang="en-US" sz="1400" dirty="0"/>
              <a:t>                  Others   -            1 Student</a:t>
            </a:r>
            <a:br>
              <a:rPr lang="en-US" sz="1400" dirty="0"/>
            </a:br>
            <a:r>
              <a:rPr lang="en-US" sz="1400" dirty="0"/>
              <a:t>	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Mean Age -  18.96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Median Age - 19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0" indent="0">
              <a:buNone/>
            </a:pPr>
            <a:br>
              <a:rPr lang="en-US" sz="1400" dirty="0"/>
            </a:br>
            <a:endParaRPr lang="en-US" sz="14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E299956-A9E7-4FC1-A0B1-D590CA973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7FC539C-B783-4B03-9F9E-D13430F3F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947F5A51-B1E8-257B-01C6-CC152D7AA8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E8D973FA-5D08-6910-F871-996E659933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60322887"/>
              </p:ext>
            </p:extLst>
          </p:nvPr>
        </p:nvGraphicFramePr>
        <p:xfrm>
          <a:off x="633999" y="640081"/>
          <a:ext cx="6909801" cy="53144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403023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F79A28-A878-6CBC-034E-2856279B33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9DBA6-9A8C-08FB-04CE-2E0C9C151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Measures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4487B-DC0E-2794-5F64-C55183EE8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6454987" cy="4023360"/>
          </a:xfrm>
        </p:spPr>
        <p:txBody>
          <a:bodyPr>
            <a:normAutofit/>
          </a:bodyPr>
          <a:lstStyle/>
          <a:p>
            <a:r>
              <a:rPr lang="en-US" sz="2800" dirty="0"/>
              <a:t>This Study comprises of 3 Measures:-</a:t>
            </a:r>
          </a:p>
          <a:p>
            <a:pPr marL="266700" indent="-174625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Bergen Social Media Addiction Scale</a:t>
            </a:r>
          </a:p>
          <a:p>
            <a:pPr marL="266700" indent="-174625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Fear of Missing Out Scale</a:t>
            </a:r>
          </a:p>
          <a:p>
            <a:pPr marL="266700" indent="-174625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Rosenberg Self-Esteem Scale 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33B712FF-D98D-44A2-D236-E3AEBEC588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64400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4152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5D8A8A-3023-F124-D2C4-9A0994BB86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81236-A0E1-9C4B-C946-68778B49F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Data Analysis</a:t>
            </a:r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32DFFF06-9AFB-592E-98D3-C565E5CB28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A89F9B4-EEC7-EA39-322F-D8DDC6309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We have used the SPSS software to do the following : </a:t>
            </a:r>
            <a:br>
              <a:rPr lang="en-IN" sz="2400" dirty="0"/>
            </a:br>
            <a:endParaRPr lang="en-IN" sz="2400" dirty="0"/>
          </a:p>
          <a:p>
            <a:pPr marL="514350" indent="-427038">
              <a:buFont typeface="+mj-lt"/>
              <a:buAutoNum type="romanUcPeriod"/>
            </a:pPr>
            <a:r>
              <a:rPr lang="en-IN" sz="2400" dirty="0"/>
              <a:t>Reliability (</a:t>
            </a:r>
            <a:r>
              <a:rPr lang="en-IN" sz="2400" dirty="0" err="1"/>
              <a:t>Chronbach’s</a:t>
            </a:r>
            <a:r>
              <a:rPr lang="en-IN" sz="2400" dirty="0"/>
              <a:t> alpha)</a:t>
            </a:r>
            <a:br>
              <a:rPr lang="en-IN" sz="2400" dirty="0"/>
            </a:br>
            <a:endParaRPr lang="en-IN" sz="2400" dirty="0"/>
          </a:p>
          <a:p>
            <a:pPr marL="514350" indent="-427038">
              <a:buFont typeface="+mj-lt"/>
              <a:buAutoNum type="romanUcPeriod"/>
            </a:pPr>
            <a:r>
              <a:rPr lang="en-IN" sz="2400" dirty="0"/>
              <a:t>Descriptive Analysis </a:t>
            </a:r>
            <a:br>
              <a:rPr lang="en-IN" sz="2400" dirty="0"/>
            </a:br>
            <a:endParaRPr lang="en-IN" sz="2400" dirty="0"/>
          </a:p>
          <a:p>
            <a:pPr marL="514350" indent="-427038">
              <a:buFont typeface="+mj-lt"/>
              <a:buAutoNum type="romanUcPeriod"/>
            </a:pPr>
            <a:r>
              <a:rPr lang="en-IN" sz="2400" dirty="0"/>
              <a:t>Correlation</a:t>
            </a:r>
            <a:br>
              <a:rPr lang="en-IN" sz="2400" dirty="0"/>
            </a:br>
            <a:br>
              <a:rPr lang="en-IN" sz="2400" dirty="0"/>
            </a:br>
            <a:br>
              <a:rPr lang="en-IN" sz="2400" dirty="0"/>
            </a:br>
            <a:br>
              <a:rPr lang="en-IN" sz="2400" dirty="0"/>
            </a:br>
            <a:endParaRPr lang="en-IN" sz="2400" dirty="0"/>
          </a:p>
          <a:p>
            <a:pPr marL="0" indent="0">
              <a:buNone/>
            </a:pPr>
            <a:br>
              <a:rPr lang="en-IN" sz="2400" dirty="0"/>
            </a:b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5732308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0352BB-69CE-FAA2-BAD1-0A43E19BCB9B}"/>
              </a:ext>
            </a:extLst>
          </p:cNvPr>
          <p:cNvSpPr txBox="1"/>
          <p:nvPr/>
        </p:nvSpPr>
        <p:spPr>
          <a:xfrm>
            <a:off x="492371" y="2653800"/>
            <a:ext cx="3084844" cy="33355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</a:rPr>
              <a:t>Reliability (</a:t>
            </a:r>
            <a:r>
              <a:rPr lang="en-US" sz="2400" dirty="0" err="1">
                <a:solidFill>
                  <a:srgbClr val="FFFFFF"/>
                </a:solidFill>
              </a:rPr>
              <a:t>Chronbach’s</a:t>
            </a:r>
            <a:r>
              <a:rPr lang="en-US" sz="2400" dirty="0">
                <a:solidFill>
                  <a:srgbClr val="FFFFFF"/>
                </a:solidFill>
              </a:rPr>
              <a:t> alpha)</a:t>
            </a:r>
            <a:br>
              <a:rPr lang="en-US" sz="2400" dirty="0">
                <a:solidFill>
                  <a:srgbClr val="FFFFFF"/>
                </a:solidFill>
              </a:rPr>
            </a:br>
            <a:br>
              <a:rPr lang="en-US" sz="2400" dirty="0">
                <a:solidFill>
                  <a:srgbClr val="FFFFFF"/>
                </a:solidFill>
              </a:rPr>
            </a:br>
            <a:br>
              <a:rPr lang="en-US" sz="1500" dirty="0">
                <a:solidFill>
                  <a:srgbClr val="FFFFFF"/>
                </a:solidFill>
              </a:rPr>
            </a:br>
            <a:br>
              <a:rPr lang="en-US" sz="1500" dirty="0">
                <a:solidFill>
                  <a:srgbClr val="FFFFFF"/>
                </a:solidFill>
              </a:rPr>
            </a:br>
            <a:br>
              <a:rPr lang="en-US" sz="1500" dirty="0">
                <a:solidFill>
                  <a:srgbClr val="FFFFFF"/>
                </a:solidFill>
              </a:rPr>
            </a:br>
            <a:br>
              <a:rPr lang="en-US" sz="1500" dirty="0">
                <a:solidFill>
                  <a:srgbClr val="FFFFFF"/>
                </a:solidFill>
              </a:rPr>
            </a:br>
            <a:br>
              <a:rPr lang="en-US" sz="1500" dirty="0">
                <a:solidFill>
                  <a:srgbClr val="FFFFFF"/>
                </a:solidFill>
              </a:rPr>
            </a:br>
            <a:br>
              <a:rPr lang="en-US" sz="1500" dirty="0">
                <a:solidFill>
                  <a:srgbClr val="FFFFFF"/>
                </a:solidFill>
              </a:rPr>
            </a:br>
            <a:br>
              <a:rPr lang="en-US" sz="1500" dirty="0">
                <a:solidFill>
                  <a:srgbClr val="FFFFFF"/>
                </a:solidFill>
              </a:rPr>
            </a:br>
            <a:endParaRPr lang="en-US" sz="15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z="1500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9B59D3F-7EDB-24D9-2B3E-FFAE21CDBC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4658855"/>
              </p:ext>
            </p:extLst>
          </p:nvPr>
        </p:nvGraphicFramePr>
        <p:xfrm>
          <a:off x="5560450" y="1206094"/>
          <a:ext cx="5161216" cy="4445816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770949">
                  <a:extLst>
                    <a:ext uri="{9D8B030D-6E8A-4147-A177-3AD203B41FA5}">
                      <a16:colId xmlns:a16="http://schemas.microsoft.com/office/drawing/2014/main" val="2758848840"/>
                    </a:ext>
                  </a:extLst>
                </a:gridCol>
                <a:gridCol w="2390267">
                  <a:extLst>
                    <a:ext uri="{9D8B030D-6E8A-4147-A177-3AD203B41FA5}">
                      <a16:colId xmlns:a16="http://schemas.microsoft.com/office/drawing/2014/main" val="3288264541"/>
                    </a:ext>
                  </a:extLst>
                </a:gridCol>
              </a:tblGrid>
              <a:tr h="985724">
                <a:tc>
                  <a:txBody>
                    <a:bodyPr/>
                    <a:lstStyle/>
                    <a:p>
                      <a:pPr algn="ctr" fontAlgn="b"/>
                      <a:r>
                        <a:rPr lang="en-IN" sz="3300" b="1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Variables</a:t>
                      </a:r>
                    </a:p>
                  </a:txBody>
                  <a:tcPr marL="402336" marR="13970" marT="201168" marB="201168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3300" b="1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Reliability</a:t>
                      </a:r>
                    </a:p>
                  </a:txBody>
                  <a:tcPr marL="402336" marR="13970" marT="201168" marB="201168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8245865"/>
                  </a:ext>
                </a:extLst>
              </a:tr>
              <a:tr h="1488644">
                <a:tc>
                  <a:txBody>
                    <a:bodyPr/>
                    <a:lstStyle/>
                    <a:p>
                      <a:pPr algn="ctr" fontAlgn="b"/>
                      <a:r>
                        <a:rPr lang="en-IN" sz="3300" b="0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Social Media Addiction</a:t>
                      </a:r>
                    </a:p>
                  </a:txBody>
                  <a:tcPr marL="402336" marR="13970" marT="201168" marB="201168" anchor="b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3300" b="0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0.6</a:t>
                      </a:r>
                    </a:p>
                  </a:txBody>
                  <a:tcPr marL="402336" marR="13970" marT="201168" marB="201168" anchor="b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9294308"/>
                  </a:ext>
                </a:extLst>
              </a:tr>
              <a:tr h="985724">
                <a:tc>
                  <a:txBody>
                    <a:bodyPr/>
                    <a:lstStyle/>
                    <a:p>
                      <a:pPr algn="ctr" fontAlgn="b"/>
                      <a:r>
                        <a:rPr lang="en-IN" sz="3300" b="0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FOMO</a:t>
                      </a:r>
                    </a:p>
                  </a:txBody>
                  <a:tcPr marL="402336" marR="13970" marT="201168" marB="201168" anchor="b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3300" b="0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0.79</a:t>
                      </a:r>
                    </a:p>
                  </a:txBody>
                  <a:tcPr marL="402336" marR="13970" marT="201168" marB="201168" anchor="b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1975497"/>
                  </a:ext>
                </a:extLst>
              </a:tr>
              <a:tr h="985724">
                <a:tc>
                  <a:txBody>
                    <a:bodyPr/>
                    <a:lstStyle/>
                    <a:p>
                      <a:pPr algn="ctr" fontAlgn="b"/>
                      <a:r>
                        <a:rPr lang="en-IN" sz="3300" b="0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Self-Esteem</a:t>
                      </a:r>
                    </a:p>
                  </a:txBody>
                  <a:tcPr marL="402336" marR="13970" marT="201168" marB="201168" anchor="b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3300" b="0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0.76</a:t>
                      </a:r>
                    </a:p>
                  </a:txBody>
                  <a:tcPr marL="402336" marR="13970" marT="201168" marB="201168" anchor="b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13205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292291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1173D5-6B06-C436-637D-B5380B214B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9980A70-FFB6-2EAB-7D47-32D394ADF4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8C00A6-567D-1CA8-1282-F5F6E78B8C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C33F0E8-7FFB-AE93-8EB9-466A77E7C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89848D6-7EEB-B9FB-6DCF-39CC173A2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9A63C71-5CF5-F82E-756A-E736731BA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6F75AD-0687-309E-826B-D66E626DD54B}"/>
              </a:ext>
            </a:extLst>
          </p:cNvPr>
          <p:cNvSpPr txBox="1"/>
          <p:nvPr/>
        </p:nvSpPr>
        <p:spPr>
          <a:xfrm>
            <a:off x="492371" y="2653800"/>
            <a:ext cx="3084844" cy="33355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</a:rPr>
              <a:t>Descriptive Analysis</a:t>
            </a:r>
            <a:br>
              <a:rPr lang="en-US" sz="2400" dirty="0">
                <a:solidFill>
                  <a:srgbClr val="FFFFFF"/>
                </a:solidFill>
              </a:rPr>
            </a:br>
            <a:br>
              <a:rPr lang="en-US" sz="2400" dirty="0">
                <a:solidFill>
                  <a:srgbClr val="FFFFFF"/>
                </a:solidFill>
              </a:rPr>
            </a:br>
            <a:br>
              <a:rPr lang="en-US" sz="1500" dirty="0">
                <a:solidFill>
                  <a:srgbClr val="FFFFFF"/>
                </a:solidFill>
              </a:rPr>
            </a:br>
            <a:br>
              <a:rPr lang="en-US" sz="1500" dirty="0">
                <a:solidFill>
                  <a:srgbClr val="FFFFFF"/>
                </a:solidFill>
              </a:rPr>
            </a:br>
            <a:br>
              <a:rPr lang="en-US" sz="1500" dirty="0">
                <a:solidFill>
                  <a:srgbClr val="FFFFFF"/>
                </a:solidFill>
              </a:rPr>
            </a:br>
            <a:br>
              <a:rPr lang="en-US" sz="1500" dirty="0">
                <a:solidFill>
                  <a:srgbClr val="FFFFFF"/>
                </a:solidFill>
              </a:rPr>
            </a:br>
            <a:br>
              <a:rPr lang="en-US" sz="1500" dirty="0">
                <a:solidFill>
                  <a:srgbClr val="FFFFFF"/>
                </a:solidFill>
              </a:rPr>
            </a:br>
            <a:br>
              <a:rPr lang="en-US" sz="1500" dirty="0">
                <a:solidFill>
                  <a:srgbClr val="FFFFFF"/>
                </a:solidFill>
              </a:rPr>
            </a:br>
            <a:br>
              <a:rPr lang="en-US" sz="1500" dirty="0">
                <a:solidFill>
                  <a:srgbClr val="FFFFFF"/>
                </a:solidFill>
              </a:rPr>
            </a:br>
            <a:endParaRPr lang="en-US" sz="15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z="1500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1232CD5-34C0-317E-D85F-FB8A8E68E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9212373-0266-1242-67EF-49EE1808F3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8229355"/>
              </p:ext>
            </p:extLst>
          </p:nvPr>
        </p:nvGraphicFramePr>
        <p:xfrm>
          <a:off x="4292867" y="2054946"/>
          <a:ext cx="7536580" cy="2748109"/>
        </p:xfrm>
        <a:graphic>
          <a:graphicData uri="http://schemas.openxmlformats.org/drawingml/2006/table">
            <a:tbl>
              <a:tblPr firstRow="1" bandRow="1"/>
              <a:tblGrid>
                <a:gridCol w="2176745">
                  <a:extLst>
                    <a:ext uri="{9D8B030D-6E8A-4147-A177-3AD203B41FA5}">
                      <a16:colId xmlns:a16="http://schemas.microsoft.com/office/drawing/2014/main" val="1447886767"/>
                    </a:ext>
                  </a:extLst>
                </a:gridCol>
                <a:gridCol w="1726592">
                  <a:extLst>
                    <a:ext uri="{9D8B030D-6E8A-4147-A177-3AD203B41FA5}">
                      <a16:colId xmlns:a16="http://schemas.microsoft.com/office/drawing/2014/main" val="2714648999"/>
                    </a:ext>
                  </a:extLst>
                </a:gridCol>
                <a:gridCol w="1636560">
                  <a:extLst>
                    <a:ext uri="{9D8B030D-6E8A-4147-A177-3AD203B41FA5}">
                      <a16:colId xmlns:a16="http://schemas.microsoft.com/office/drawing/2014/main" val="2493542113"/>
                    </a:ext>
                  </a:extLst>
                </a:gridCol>
                <a:gridCol w="1996683">
                  <a:extLst>
                    <a:ext uri="{9D8B030D-6E8A-4147-A177-3AD203B41FA5}">
                      <a16:colId xmlns:a16="http://schemas.microsoft.com/office/drawing/2014/main" val="3365994880"/>
                    </a:ext>
                  </a:extLst>
                </a:gridCol>
              </a:tblGrid>
              <a:tr h="1074845">
                <a:tc>
                  <a:txBody>
                    <a:bodyPr/>
                    <a:lstStyle/>
                    <a:p>
                      <a:pPr algn="ctr" fontAlgn="b"/>
                      <a:r>
                        <a:rPr lang="en-IN" sz="3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Parameter</a:t>
                      </a:r>
                    </a:p>
                  </a:txBody>
                  <a:tcPr marL="18046" marR="18046" marT="1804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3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Mean</a:t>
                      </a:r>
                    </a:p>
                  </a:txBody>
                  <a:tcPr marL="18046" marR="18046" marT="1804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3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Median</a:t>
                      </a:r>
                    </a:p>
                  </a:txBody>
                  <a:tcPr marL="18046" marR="18046" marT="1804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3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Standard Deviation</a:t>
                      </a:r>
                    </a:p>
                  </a:txBody>
                  <a:tcPr marL="18046" marR="18046" marT="1804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7205137"/>
                  </a:ext>
                </a:extLst>
              </a:tr>
              <a:tr h="1074845">
                <a:tc>
                  <a:txBody>
                    <a:bodyPr/>
                    <a:lstStyle/>
                    <a:p>
                      <a:pPr algn="ctr" fontAlgn="b"/>
                      <a:r>
                        <a:rPr lang="en-IN" sz="3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Age </a:t>
                      </a:r>
                    </a:p>
                  </a:txBody>
                  <a:tcPr marL="18046" marR="18046" marT="1804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3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18.95 years</a:t>
                      </a:r>
                    </a:p>
                  </a:txBody>
                  <a:tcPr marL="18046" marR="18046" marT="1804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3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19</a:t>
                      </a:r>
                    </a:p>
                  </a:txBody>
                  <a:tcPr marL="18046" marR="18046" marT="1804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3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1.39</a:t>
                      </a:r>
                    </a:p>
                  </a:txBody>
                  <a:tcPr marL="18046" marR="18046" marT="1804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4260561"/>
                  </a:ext>
                </a:extLst>
              </a:tr>
              <a:tr h="598419">
                <a:tc>
                  <a:txBody>
                    <a:bodyPr/>
                    <a:lstStyle/>
                    <a:p>
                      <a:pPr algn="ctr" fontAlgn="b"/>
                      <a:r>
                        <a:rPr lang="en-IN" sz="3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Year</a:t>
                      </a:r>
                    </a:p>
                  </a:txBody>
                  <a:tcPr marL="18046" marR="18046" marT="1804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3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1.6 year</a:t>
                      </a:r>
                    </a:p>
                  </a:txBody>
                  <a:tcPr marL="18046" marR="18046" marT="1804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3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18046" marR="18046" marT="1804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3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0.87</a:t>
                      </a:r>
                    </a:p>
                  </a:txBody>
                  <a:tcPr marL="18046" marR="18046" marT="1804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22893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86870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710806-3F0C-C15D-BFB2-F10BF68BF3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4C0B50-0783-9926-6464-9DA2C39E617D}"/>
              </a:ext>
            </a:extLst>
          </p:cNvPr>
          <p:cNvSpPr txBox="1"/>
          <p:nvPr/>
        </p:nvSpPr>
        <p:spPr>
          <a:xfrm>
            <a:off x="492371" y="2653800"/>
            <a:ext cx="3084844" cy="33355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Correlation</a:t>
            </a:r>
            <a:br>
              <a:rPr lang="en-US" sz="1500" dirty="0">
                <a:solidFill>
                  <a:srgbClr val="FFFFFF"/>
                </a:solidFill>
              </a:rPr>
            </a:br>
            <a:br>
              <a:rPr lang="en-US" sz="1500" dirty="0">
                <a:solidFill>
                  <a:srgbClr val="FFFFFF"/>
                </a:solidFill>
              </a:rPr>
            </a:br>
            <a:br>
              <a:rPr lang="en-US" sz="1500" dirty="0">
                <a:solidFill>
                  <a:srgbClr val="FFFFFF"/>
                </a:solidFill>
              </a:rPr>
            </a:br>
            <a:br>
              <a:rPr lang="en-US" sz="1500" dirty="0">
                <a:solidFill>
                  <a:srgbClr val="FFFFFF"/>
                </a:solidFill>
              </a:rPr>
            </a:br>
            <a:br>
              <a:rPr lang="en-US" sz="1500" dirty="0">
                <a:solidFill>
                  <a:srgbClr val="FFFFFF"/>
                </a:solidFill>
              </a:rPr>
            </a:br>
            <a:br>
              <a:rPr lang="en-US" sz="1500" dirty="0">
                <a:solidFill>
                  <a:srgbClr val="FFFFFF"/>
                </a:solidFill>
              </a:rPr>
            </a:br>
            <a:br>
              <a:rPr lang="en-US" sz="1500" dirty="0">
                <a:solidFill>
                  <a:srgbClr val="FFFFFF"/>
                </a:solidFill>
              </a:rPr>
            </a:br>
            <a:endParaRPr lang="en-US" sz="15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z="1500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40DE254-8582-61E3-9C46-E1E76FF9CC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4890159"/>
              </p:ext>
            </p:extLst>
          </p:nvPr>
        </p:nvGraphicFramePr>
        <p:xfrm>
          <a:off x="4742017" y="1415287"/>
          <a:ext cx="6798083" cy="4027428"/>
        </p:xfrm>
        <a:graphic>
          <a:graphicData uri="http://schemas.openxmlformats.org/drawingml/2006/table">
            <a:tbl>
              <a:tblPr firstRow="1" bandRow="1">
                <a:solidFill>
                  <a:schemeClr val="bg1">
                    <a:lumMod val="95000"/>
                  </a:schemeClr>
                </a:solidFill>
              </a:tblPr>
              <a:tblGrid>
                <a:gridCol w="4502543">
                  <a:extLst>
                    <a:ext uri="{9D8B030D-6E8A-4147-A177-3AD203B41FA5}">
                      <a16:colId xmlns:a16="http://schemas.microsoft.com/office/drawing/2014/main" val="3281862866"/>
                    </a:ext>
                  </a:extLst>
                </a:gridCol>
                <a:gridCol w="2295540">
                  <a:extLst>
                    <a:ext uri="{9D8B030D-6E8A-4147-A177-3AD203B41FA5}">
                      <a16:colId xmlns:a16="http://schemas.microsoft.com/office/drawing/2014/main" val="4101405393"/>
                    </a:ext>
                  </a:extLst>
                </a:gridCol>
              </a:tblGrid>
              <a:tr h="1377479">
                <a:tc>
                  <a:txBody>
                    <a:bodyPr/>
                    <a:lstStyle/>
                    <a:p>
                      <a:pPr algn="ctr" fontAlgn="b"/>
                      <a:r>
                        <a:rPr lang="en-IN" sz="32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Variables</a:t>
                      </a:r>
                    </a:p>
                  </a:txBody>
                  <a:tcPr marL="129718" marR="12869" marT="37062" marB="277966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32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Correlation Values</a:t>
                      </a:r>
                    </a:p>
                  </a:txBody>
                  <a:tcPr marL="129718" marR="12869" marT="37062" marB="277966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4128987"/>
                  </a:ext>
                </a:extLst>
              </a:tr>
              <a:tr h="759776"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FOMO and Self-Esteem</a:t>
                      </a:r>
                    </a:p>
                  </a:txBody>
                  <a:tcPr marL="129718" marR="12869" marT="37062" marB="277966" anchor="b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 -0.225</a:t>
                      </a:r>
                    </a:p>
                  </a:txBody>
                  <a:tcPr marL="129718" marR="12869" marT="37062" marB="277966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8001846"/>
                  </a:ext>
                </a:extLst>
              </a:tr>
              <a:tr h="11303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Social Media Addiction and Self-Esteem</a:t>
                      </a:r>
                    </a:p>
                  </a:txBody>
                  <a:tcPr marL="129718" marR="12869" marT="37062" marB="277966" anchor="b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-0.268 </a:t>
                      </a:r>
                    </a:p>
                  </a:txBody>
                  <a:tcPr marL="129718" marR="12869" marT="37062" marB="277966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9753937"/>
                  </a:ext>
                </a:extLst>
              </a:tr>
              <a:tr h="759776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Social Media Addiction and FOMO</a:t>
                      </a:r>
                    </a:p>
                  </a:txBody>
                  <a:tcPr marL="129718" marR="12869" marT="37062" marB="277966" anchor="b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 0.342</a:t>
                      </a:r>
                    </a:p>
                  </a:txBody>
                  <a:tcPr marL="129718" marR="12869" marT="37062" marB="277966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6732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16628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389BB-40CF-D702-972A-2239CFB86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Results &amp; Discussion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D637A-18C5-637F-D315-2A9BA07ED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174625" indent="-174625">
              <a:buFont typeface="Arial" panose="020B0604020202020204" pitchFamily="34" charset="0"/>
              <a:buChar char="•"/>
            </a:pPr>
            <a:r>
              <a:rPr lang="en-IN" sz="2800" b="1" dirty="0">
                <a:latin typeface="Century Schoolbook" panose="02040604050505020304" pitchFamily="18" charset="0"/>
              </a:rPr>
              <a:t>H1 : </a:t>
            </a:r>
            <a:r>
              <a:rPr lang="en-IN" sz="2800" dirty="0">
                <a:latin typeface="+mj-lt"/>
              </a:rPr>
              <a:t>Social Media addiction will influence FOMO</a:t>
            </a:r>
            <a:r>
              <a:rPr lang="en-IN" sz="2800" dirty="0">
                <a:latin typeface="Century Schoolbook" panose="02040604050505020304" pitchFamily="18" charset="0"/>
              </a:rPr>
              <a:t>.</a:t>
            </a:r>
            <a:br>
              <a:rPr lang="en-IN" sz="2800" dirty="0">
                <a:latin typeface="Century Schoolbook" panose="02040604050505020304" pitchFamily="18" charset="0"/>
              </a:rPr>
            </a:br>
            <a:endParaRPr lang="en-IN" sz="2800" dirty="0">
              <a:latin typeface="Century Schoolbook" panose="02040604050505020304" pitchFamily="18" charset="0"/>
            </a:endParaRPr>
          </a:p>
          <a:p>
            <a:pPr marL="174625" indent="-174625">
              <a:buFont typeface="Arial" panose="020B0604020202020204" pitchFamily="34" charset="0"/>
              <a:buChar char="•"/>
            </a:pPr>
            <a:endParaRPr lang="en-IN" sz="2800" dirty="0">
              <a:latin typeface="Century Schoolbook" panose="02040604050505020304" pitchFamily="18" charset="0"/>
            </a:endParaRPr>
          </a:p>
          <a:p>
            <a:pPr marL="174625" indent="-174625">
              <a:buFont typeface="Arial" panose="020B0604020202020204" pitchFamily="34" charset="0"/>
              <a:buChar char="•"/>
            </a:pPr>
            <a:endParaRPr lang="en-IN" sz="2800" dirty="0">
              <a:latin typeface="Century Schoolbook" panose="02040604050505020304" pitchFamily="18" charset="0"/>
            </a:endParaRPr>
          </a:p>
          <a:p>
            <a:pPr marL="174625" indent="-174625">
              <a:buFont typeface="Arial" panose="020B0604020202020204" pitchFamily="34" charset="0"/>
              <a:buChar char="•"/>
            </a:pPr>
            <a:endParaRPr lang="en-IN" sz="2800" dirty="0">
              <a:latin typeface="Century Schoolbook" panose="02040604050505020304" pitchFamily="18" charset="0"/>
            </a:endParaRPr>
          </a:p>
          <a:p>
            <a:pPr marL="174625" indent="-174625">
              <a:buFont typeface="Arial" panose="020B0604020202020204" pitchFamily="34" charset="0"/>
              <a:buChar char="•"/>
            </a:pPr>
            <a:endParaRPr lang="en-IN" sz="2800" dirty="0">
              <a:latin typeface="Century Schoolbook" panose="02040604050505020304" pitchFamily="18" charset="0"/>
            </a:endParaRPr>
          </a:p>
          <a:p>
            <a:pPr marL="174625" indent="-174625">
              <a:buFont typeface="Arial" panose="020B0604020202020204" pitchFamily="34" charset="0"/>
              <a:buChar char="•"/>
            </a:pPr>
            <a:endParaRPr lang="en-IN" sz="2800" dirty="0">
              <a:latin typeface="Century Schoolbook" panose="02040604050505020304" pitchFamily="18" charset="0"/>
            </a:endParaRPr>
          </a:p>
          <a:p>
            <a:pPr marL="174625" indent="-174625">
              <a:buFont typeface="Arial" panose="020B0604020202020204" pitchFamily="34" charset="0"/>
              <a:buChar char="•"/>
            </a:pPr>
            <a:br>
              <a:rPr lang="en-IN" sz="2800" dirty="0">
                <a:latin typeface="+mj-lt"/>
              </a:rPr>
            </a:br>
            <a:br>
              <a:rPr lang="en-IN" sz="2400" dirty="0">
                <a:latin typeface="Century Schoolbook" panose="02040604050505020304" pitchFamily="18" charset="0"/>
              </a:rPr>
            </a:br>
            <a:br>
              <a:rPr lang="en-IN" sz="2400" dirty="0">
                <a:latin typeface="Century Schoolbook" panose="02040604050505020304" pitchFamily="18" charset="0"/>
              </a:rPr>
            </a:br>
            <a:endParaRPr lang="en-IN" sz="2400" dirty="0">
              <a:latin typeface="Century Schoolbook" panose="02040604050505020304" pitchFamily="18" charset="0"/>
            </a:endParaRP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0C1F2F16-E9EB-625E-7999-6335F52539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D1D929A7-5F94-BF2A-D913-05F0C830C9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523" y="2366355"/>
            <a:ext cx="7271071" cy="329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336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D426E58-6D22-BEF6-6B5F-3D209434E06B}"/>
              </a:ext>
            </a:extLst>
          </p:cNvPr>
          <p:cNvSpPr txBox="1">
            <a:spLocks/>
          </p:cNvSpPr>
          <p:nvPr/>
        </p:nvSpPr>
        <p:spPr>
          <a:xfrm>
            <a:off x="1066800" y="157316"/>
            <a:ext cx="10058400" cy="551589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tx1"/>
                </a:solidFill>
                <a:latin typeface="arial" panose="020B0604020202020204" pitchFamily="34" charset="0"/>
              </a:rPr>
              <a:t> There are </a:t>
            </a:r>
            <a:r>
              <a:rPr lang="en-US" sz="2400" b="1" i="0" dirty="0">
                <a:solidFill>
                  <a:srgbClr val="282828"/>
                </a:solidFill>
                <a:effectLst/>
                <a:latin typeface="MuseoSans"/>
              </a:rPr>
              <a:t>two sub-types of addiction </a:t>
            </a:r>
            <a:r>
              <a:rPr lang="en-US" sz="2400" b="0" i="0" dirty="0">
                <a:solidFill>
                  <a:srgbClr val="282828"/>
                </a:solidFill>
                <a:effectLst/>
                <a:latin typeface="MuseoSans"/>
              </a:rPr>
              <a:t>– </a:t>
            </a:r>
            <a:r>
              <a:rPr lang="en-US" sz="2400" b="1" i="0" dirty="0">
                <a:solidFill>
                  <a:srgbClr val="282828"/>
                </a:solidFill>
                <a:effectLst/>
                <a:latin typeface="MuseoSans"/>
              </a:rPr>
              <a:t>primary addictions and secondary</a:t>
            </a:r>
            <a:br>
              <a:rPr lang="en-US" sz="2400" b="1" i="0" dirty="0">
                <a:solidFill>
                  <a:srgbClr val="282828"/>
                </a:solidFill>
                <a:effectLst/>
                <a:latin typeface="MuseoSans"/>
              </a:rPr>
            </a:br>
            <a:r>
              <a:rPr lang="en-US" sz="2400" b="1" i="0" dirty="0">
                <a:solidFill>
                  <a:srgbClr val="282828"/>
                </a:solidFill>
                <a:effectLst/>
                <a:latin typeface="MuseoSans"/>
              </a:rPr>
              <a:t>  addictions</a:t>
            </a:r>
            <a:r>
              <a:rPr lang="en-US" sz="2400" b="0" i="0" dirty="0">
                <a:solidFill>
                  <a:srgbClr val="282828"/>
                </a:solidFill>
                <a:effectLst/>
                <a:latin typeface="MuseoSans"/>
              </a:rPr>
              <a:t> (</a:t>
            </a:r>
            <a:r>
              <a:rPr lang="en-US" sz="2400" b="0" i="0" u="none" strike="noStrike" dirty="0">
                <a:effectLst/>
                <a:latin typeface="MuseoSans"/>
                <a:hlinkClick r:id="rId2"/>
              </a:rPr>
              <a:t>Griffiths, 1995</a:t>
            </a:r>
            <a:r>
              <a:rPr lang="en-US" sz="2400" b="0" i="0" dirty="0">
                <a:solidFill>
                  <a:srgbClr val="282828"/>
                </a:solidFill>
                <a:effectLst/>
                <a:latin typeface="MuseoSans"/>
              </a:rPr>
              <a:t>). 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82828"/>
                </a:solidFill>
                <a:latin typeface="MuseoSans"/>
              </a:rPr>
              <a:t> Primary </a:t>
            </a:r>
            <a:r>
              <a:rPr lang="en-US" sz="2400" b="0" i="0" dirty="0">
                <a:solidFill>
                  <a:srgbClr val="282828"/>
                </a:solidFill>
                <a:effectLst/>
                <a:latin typeface="MuseoSans"/>
              </a:rPr>
              <a:t>addictions are those in which a person is addicted to the activity  </a:t>
            </a:r>
            <a:br>
              <a:rPr lang="en-US" sz="2400" b="0" i="0" dirty="0">
                <a:solidFill>
                  <a:srgbClr val="282828"/>
                </a:solidFill>
                <a:effectLst/>
                <a:latin typeface="MuseoSans"/>
              </a:rPr>
            </a:br>
            <a:r>
              <a:rPr lang="en-US" sz="2400" b="0" i="0" dirty="0">
                <a:solidFill>
                  <a:srgbClr val="282828"/>
                </a:solidFill>
                <a:effectLst/>
                <a:latin typeface="MuseoSans"/>
              </a:rPr>
              <a:t> itself, and that </a:t>
            </a:r>
            <a:r>
              <a:rPr lang="en-US" sz="2400" b="1" i="0" dirty="0">
                <a:solidFill>
                  <a:srgbClr val="282828"/>
                </a:solidFill>
                <a:effectLst/>
                <a:latin typeface="MuseoSans"/>
              </a:rPr>
              <a:t>individuals love engaging in the activity </a:t>
            </a:r>
            <a:r>
              <a:rPr lang="en-US" sz="2400" b="0" i="0" dirty="0">
                <a:solidFill>
                  <a:srgbClr val="282828"/>
                </a:solidFill>
                <a:effectLst/>
                <a:latin typeface="MuseoSans"/>
              </a:rPr>
              <a:t>(</a:t>
            </a:r>
            <a:r>
              <a:rPr lang="en-US" sz="2400" b="0" i="0" u="none" strike="noStrike" dirty="0">
                <a:effectLst/>
                <a:latin typeface="MuseoSans"/>
                <a:hlinkClick r:id="rId3"/>
              </a:rPr>
              <a:t>Griffiths, 2005</a:t>
            </a:r>
            <a:r>
              <a:rPr lang="en-US" sz="2400" b="0" i="0" dirty="0">
                <a:solidFill>
                  <a:srgbClr val="282828"/>
                </a:solidFill>
                <a:effectLst/>
                <a:latin typeface="MuseoSans"/>
              </a:rPr>
              <a:t>). 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82828"/>
                </a:solidFill>
                <a:latin typeface="MuseoSans"/>
              </a:rPr>
              <a:t> S</a:t>
            </a:r>
            <a:r>
              <a:rPr lang="en-US" sz="2400" b="0" i="0" dirty="0">
                <a:solidFill>
                  <a:srgbClr val="282828"/>
                </a:solidFill>
                <a:effectLst/>
                <a:latin typeface="MuseoSans"/>
              </a:rPr>
              <a:t>econdary addictions as those in which the person engages in the behavior as</a:t>
            </a:r>
            <a:br>
              <a:rPr lang="en-US" sz="2400" b="0" i="0" dirty="0">
                <a:solidFill>
                  <a:srgbClr val="282828"/>
                </a:solidFill>
                <a:effectLst/>
                <a:latin typeface="MuseoSans"/>
              </a:rPr>
            </a:br>
            <a:r>
              <a:rPr lang="en-US" sz="2400" b="0" i="0" dirty="0">
                <a:solidFill>
                  <a:srgbClr val="282828"/>
                </a:solidFill>
                <a:effectLst/>
                <a:latin typeface="MuseoSans"/>
              </a:rPr>
              <a:t> a </a:t>
            </a:r>
            <a:r>
              <a:rPr lang="en-US" sz="2400" b="1" i="0" dirty="0">
                <a:solidFill>
                  <a:srgbClr val="282828"/>
                </a:solidFill>
                <a:effectLst/>
                <a:latin typeface="MuseoSans"/>
              </a:rPr>
              <a:t>way of dealing with other underlying problems. </a:t>
            </a:r>
            <a:r>
              <a:rPr lang="en-US" sz="2400" b="0" i="0" dirty="0">
                <a:solidFill>
                  <a:srgbClr val="282828"/>
                </a:solidFill>
                <a:effectLst/>
                <a:latin typeface="MuseoSans"/>
              </a:rPr>
              <a:t>Here the behavior is</a:t>
            </a:r>
            <a:br>
              <a:rPr lang="en-US" sz="2400" b="0" i="0" dirty="0">
                <a:solidFill>
                  <a:srgbClr val="282828"/>
                </a:solidFill>
                <a:effectLst/>
                <a:latin typeface="MuseoSans"/>
              </a:rPr>
            </a:br>
            <a:r>
              <a:rPr lang="en-US" sz="2400" b="0" i="0" dirty="0">
                <a:solidFill>
                  <a:srgbClr val="282828"/>
                </a:solidFill>
                <a:effectLst/>
                <a:latin typeface="MuseoSans"/>
              </a:rPr>
              <a:t> primarily engaged in to escape, to de-stress, or to relax.</a:t>
            </a:r>
            <a:br>
              <a:rPr lang="en-IN" sz="24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endParaRPr lang="en-IN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IN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endParaRPr lang="en-US" sz="2400" dirty="0">
              <a:solidFill>
                <a:schemeClr val="tx1"/>
              </a:solidFill>
              <a:latin typeface="Söhne"/>
            </a:endParaRPr>
          </a:p>
          <a:p>
            <a:endParaRPr lang="en-US" dirty="0">
              <a:solidFill>
                <a:schemeClr val="tx1"/>
              </a:solidFill>
              <a:latin typeface="Söhne"/>
            </a:endParaRPr>
          </a:p>
          <a:p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3" name="Picture 2" descr="A white and blue logo&#10;&#10;Description automatically generated">
            <a:extLst>
              <a:ext uri="{FF2B5EF4-FFF2-40B4-BE49-F238E27FC236}">
                <a16:creationId xmlns:a16="http://schemas.microsoft.com/office/drawing/2014/main" id="{E3C64E07-CCEF-BF75-F23C-EC685D75BE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1129" y="52525"/>
            <a:ext cx="1410871" cy="64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2032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284B70D5-875B-433D-BDBD-1522A85D6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54F3A6E9-8A94-640A-E538-62D5AC3FFB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838" y="1052642"/>
            <a:ext cx="7604346" cy="4752715"/>
          </a:xfrm>
          <a:prstGeom prst="rect">
            <a:avLst/>
          </a:prstGeom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947DF4A-614C-4B4C-8B80-E5B9D8E8C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E78CA-BE62-D43E-17C8-595804008F9C}"/>
              </a:ext>
            </a:extLst>
          </p:cNvPr>
          <p:cNvSpPr txBox="1">
            <a:spLocks/>
          </p:cNvSpPr>
          <p:nvPr/>
        </p:nvSpPr>
        <p:spPr>
          <a:xfrm>
            <a:off x="7859485" y="2198914"/>
            <a:ext cx="3690257" cy="367018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endParaRPr lang="en-US" dirty="0"/>
          </a:p>
          <a:p>
            <a:pPr marL="174625" indent="-174625">
              <a:buFont typeface="Calibri" panose="020F0502020204030204" pitchFamily="34" charset="0"/>
              <a:buChar char="•"/>
            </a:pPr>
            <a:r>
              <a:rPr lang="en-US" dirty="0"/>
              <a:t>Social Media Addiction is positively Correlated with FOMO.</a:t>
            </a:r>
          </a:p>
          <a:p>
            <a:pPr marL="174625" indent="-174625">
              <a:buFont typeface="Calibri" panose="020F0502020204030204" pitchFamily="34" charset="0"/>
              <a:buChar char="•"/>
            </a:pPr>
            <a:r>
              <a:rPr lang="en-US" dirty="0"/>
              <a:t>Social media creates more awareness of what goes around in one others’ lives. This creates more curiosity about these events and posts which increases the fear of being excluded. </a:t>
            </a:r>
          </a:p>
          <a:p>
            <a:pPr marL="174625" indent="-174625">
              <a:buFont typeface="Calibri" panose="020F0502020204030204" pitchFamily="34" charset="0"/>
              <a:buChar char="•"/>
            </a:pPr>
            <a:endParaRPr lang="en-US" dirty="0"/>
          </a:p>
          <a:p>
            <a:pPr marL="0" indent="0">
              <a:buFont typeface="Calibri" panose="020F0502020204030204" pitchFamily="34" charset="0"/>
              <a:buNone/>
            </a:pPr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E299956-A9E7-4FC1-A0B1-D590CA973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7FC539C-B783-4B03-9F9E-D13430F3F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0087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795A98C-925B-6810-B76B-DD4343922B62}"/>
              </a:ext>
            </a:extLst>
          </p:cNvPr>
          <p:cNvSpPr txBox="1">
            <a:spLocks/>
          </p:cNvSpPr>
          <p:nvPr/>
        </p:nvSpPr>
        <p:spPr>
          <a:xfrm>
            <a:off x="635285" y="386802"/>
            <a:ext cx="11190270" cy="552083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4625" indent="-174625">
              <a:buFont typeface="Arial" panose="020B0604020202020204" pitchFamily="34" charset="0"/>
              <a:buChar char="•"/>
            </a:pPr>
            <a:r>
              <a:rPr lang="en-IN" sz="2400" b="1" dirty="0">
                <a:latin typeface="Century Schoolbook" panose="02040604050505020304" pitchFamily="18" charset="0"/>
              </a:rPr>
              <a:t>H2 : </a:t>
            </a:r>
            <a:r>
              <a:rPr lang="en-IN" sz="2400" dirty="0">
                <a:latin typeface="+mj-lt"/>
              </a:rPr>
              <a:t>Social Media addiction will influence Self-Esteem</a:t>
            </a:r>
            <a:r>
              <a:rPr lang="en-IN" sz="2400" dirty="0">
                <a:latin typeface="Century Schoolbook" panose="02040604050505020304" pitchFamily="18" charset="0"/>
              </a:rPr>
              <a:t>.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272B984-880F-8BA0-7536-49C89F9751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18" y="1101806"/>
            <a:ext cx="9473852" cy="5121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40417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0735F0-7CE4-B0D7-1ED5-CE205FA52D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84B70D5-875B-433D-BDBD-1522A85D6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834049A-499D-03E2-A5C1-11622E68D5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23" y="851771"/>
            <a:ext cx="7588174" cy="4948533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947DF4A-614C-4B4C-8B80-E5B9D8E8C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DC3EBE-41AC-1732-E8F9-73782509939D}"/>
              </a:ext>
            </a:extLst>
          </p:cNvPr>
          <p:cNvSpPr txBox="1">
            <a:spLocks/>
          </p:cNvSpPr>
          <p:nvPr/>
        </p:nvSpPr>
        <p:spPr>
          <a:xfrm>
            <a:off x="7859485" y="2198914"/>
            <a:ext cx="3914699" cy="367018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endParaRPr lang="en-US" dirty="0"/>
          </a:p>
          <a:p>
            <a:pPr marL="174625" indent="-174625">
              <a:buFont typeface="Calibri" panose="020F0502020204030204" pitchFamily="34" charset="0"/>
              <a:buChar char="•"/>
            </a:pPr>
            <a:r>
              <a:rPr lang="en-US" dirty="0"/>
              <a:t>Social Media Addiction is negatively Correlated with FOMO.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</a:rPr>
              <a:t>Social media addiction leads to more comparison of the self with others having</a:t>
            </a:r>
            <a:r>
              <a:rPr lang="en-US" sz="2000" dirty="0"/>
              <a:t> 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</a:rPr>
              <a:t>rewarding experiences. It also brings forth negative body image which decreases</a:t>
            </a:r>
            <a:r>
              <a:rPr lang="en-US" sz="2000" dirty="0"/>
              <a:t> </a:t>
            </a:r>
            <a:r>
              <a:rPr lang="en-IN" sz="2000" b="0" i="0" u="none" strike="noStrike" dirty="0">
                <a:solidFill>
                  <a:srgbClr val="000000"/>
                </a:solidFill>
                <a:effectLst/>
              </a:rPr>
              <a:t>self-esteem.</a:t>
            </a:r>
          </a:p>
          <a:p>
            <a:pPr marL="174625" indent="-174625">
              <a:buFont typeface="Calibri" panose="020F0502020204030204" pitchFamily="34" charset="0"/>
              <a:buChar char="•"/>
            </a:pPr>
            <a:endParaRPr lang="en-US" dirty="0"/>
          </a:p>
          <a:p>
            <a:pPr marL="0" indent="0">
              <a:buFont typeface="Calibri" panose="020F0502020204030204" pitchFamily="34" charset="0"/>
              <a:buNone/>
            </a:pP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E299956-A9E7-4FC1-A0B1-D590CA973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7FC539C-B783-4B03-9F9E-D13430F3F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60224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4B4404-1195-7947-82E4-E8FB35318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84062A9-642B-8B33-D513-B39A5F197FF8}"/>
              </a:ext>
            </a:extLst>
          </p:cNvPr>
          <p:cNvSpPr txBox="1">
            <a:spLocks/>
          </p:cNvSpPr>
          <p:nvPr/>
        </p:nvSpPr>
        <p:spPr>
          <a:xfrm>
            <a:off x="635285" y="386802"/>
            <a:ext cx="11190270" cy="552083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4625" indent="-174625">
              <a:buFont typeface="Arial" panose="020B0604020202020204" pitchFamily="34" charset="0"/>
              <a:buChar char="•"/>
            </a:pPr>
            <a:r>
              <a:rPr lang="en-IN" sz="2400" b="1" dirty="0">
                <a:latin typeface="Century Schoolbook" panose="02040604050505020304" pitchFamily="18" charset="0"/>
              </a:rPr>
              <a:t>H3 : </a:t>
            </a:r>
            <a:r>
              <a:rPr lang="en-IN" sz="2400" dirty="0">
                <a:latin typeface="+mj-lt"/>
              </a:rPr>
              <a:t>FoMO will influence Self-Esteem</a:t>
            </a:r>
            <a:r>
              <a:rPr lang="en-IN" sz="2400" dirty="0">
                <a:latin typeface="Century Schoolbook" panose="02040604050505020304" pitchFamily="18" charset="0"/>
              </a:rPr>
              <a:t>.</a:t>
            </a:r>
          </a:p>
          <a:p>
            <a:pPr marL="0" indent="0">
              <a:buNone/>
            </a:pPr>
            <a:endParaRPr lang="en-IN" sz="2400" dirty="0">
              <a:latin typeface="Century Schoolbook" panose="02040604050505020304" pitchFamily="18" charset="0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218B95D-74A5-1F41-7A62-57FF4E7563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977" y="950360"/>
            <a:ext cx="9732724" cy="5304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50813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BD6039-507F-9F5F-2328-56AACE2D9F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00B5AE2-C5CC-499C-8F2D-249888BE2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BA7A3698-B350-40E5-8475-9BCC41A08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0AC655C7-EC94-4BE6-84C8-2F9EFBBB2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4DB0E70-761B-EDA2-D1CC-5BC175D18A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4" r="16555" b="2"/>
          <a:stretch/>
        </p:blipFill>
        <p:spPr>
          <a:xfrm>
            <a:off x="633999" y="640081"/>
            <a:ext cx="6909801" cy="5314406"/>
          </a:xfrm>
          <a:prstGeom prst="rect">
            <a:avLst/>
          </a:prstGeom>
        </p:spPr>
      </p:pic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2D3EE-75A7-F7E9-221C-464BB821D41A}"/>
              </a:ext>
            </a:extLst>
          </p:cNvPr>
          <p:cNvSpPr txBox="1">
            <a:spLocks/>
          </p:cNvSpPr>
          <p:nvPr/>
        </p:nvSpPr>
        <p:spPr>
          <a:xfrm>
            <a:off x="7859485" y="2198913"/>
            <a:ext cx="3690257" cy="375556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endParaRPr lang="en-US" sz="1900" dirty="0"/>
          </a:p>
          <a:p>
            <a:pPr marL="174625" indent="-174625">
              <a:buFont typeface="Calibri" panose="020F0502020204030204" pitchFamily="34" charset="0"/>
              <a:buChar char="•"/>
            </a:pPr>
            <a:r>
              <a:rPr lang="en-US" sz="1900" dirty="0"/>
              <a:t>FOMO is positively correlated with Self-Esteem .</a:t>
            </a:r>
          </a:p>
          <a:p>
            <a:pPr marL="174625" indent="-174625">
              <a:buFont typeface="Calibri" panose="020F0502020204030204" pitchFamily="34" charset="0"/>
              <a:buChar char="•"/>
            </a:pPr>
            <a:r>
              <a:rPr lang="en-US" sz="1900" dirty="0"/>
              <a:t>Spending excessive time in the virtual world can lead to feelings of isolation from real-life relationships. This lack of human interaction can negatively impact self-esteem, as individuals may begin to compare themselves to the virtual self.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US" sz="1900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6329CBCE-21AE-419D-AC1F-8ACF510A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F2DA012-1414-493D-888F-5D99D0BDA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16994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B8D7DE-4A45-D933-2BDB-AD53CA2204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5AEF250-EC08-DA6F-5770-56AC20A74B79}"/>
              </a:ext>
            </a:extLst>
          </p:cNvPr>
          <p:cNvSpPr txBox="1">
            <a:spLocks/>
          </p:cNvSpPr>
          <p:nvPr/>
        </p:nvSpPr>
        <p:spPr>
          <a:xfrm>
            <a:off x="635285" y="386802"/>
            <a:ext cx="11190270" cy="552083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4625" indent="-174625">
              <a:buFont typeface="Arial" panose="020B0604020202020204" pitchFamily="34" charset="0"/>
              <a:buChar char="•"/>
            </a:pPr>
            <a:r>
              <a:rPr lang="en-IN" sz="2400" b="1" dirty="0">
                <a:latin typeface="Century Schoolbook" panose="02040604050505020304" pitchFamily="18" charset="0"/>
              </a:rPr>
              <a:t>H4 : </a:t>
            </a:r>
            <a:r>
              <a:rPr lang="en-IN" sz="2400" dirty="0">
                <a:latin typeface="+mj-lt"/>
              </a:rPr>
              <a:t>Social Media addiction will influence FOMO</a:t>
            </a:r>
            <a:r>
              <a:rPr lang="en-IN" sz="2400" dirty="0">
                <a:latin typeface="Century Schoolbook" panose="02040604050505020304" pitchFamily="18" charset="0"/>
              </a:rPr>
              <a:t> </a:t>
            </a:r>
            <a:r>
              <a:rPr lang="en-IN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which in turn will</a:t>
            </a:r>
            <a:br>
              <a:rPr lang="en-IN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en-IN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         affect Self-Esteem.</a:t>
            </a:r>
          </a:p>
          <a:p>
            <a:pPr marL="0" indent="0">
              <a:buNone/>
            </a:pPr>
            <a:br>
              <a:rPr lang="en-IN" sz="2400" dirty="0"/>
            </a:br>
            <a:br>
              <a:rPr lang="en-IN" sz="2400" dirty="0"/>
            </a:br>
            <a:br>
              <a:rPr lang="en-IN" sz="2400" dirty="0"/>
            </a:br>
            <a:endParaRPr lang="en-IN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C3E43B-E784-3A4A-C05F-ED60061813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601" y="765832"/>
            <a:ext cx="3750734" cy="493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41360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6D16D1E-4205-49F5-BD2A-DA769947C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2FD100-C039-4E03-B5E4-2EDFA7290A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4193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18FCD2-8448-4A81-8EB4-72250F782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TextBox 1">
            <a:extLst>
              <a:ext uri="{FF2B5EF4-FFF2-40B4-BE49-F238E27FC236}">
                <a16:creationId xmlns:a16="http://schemas.microsoft.com/office/drawing/2014/main" id="{0C636447-D491-AD02-FE59-23794A4E36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91820028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042228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7F3A1-B96A-1DAB-B252-C1C1A3735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Implications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E4763-21E2-BE55-5CA2-167622CFDD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2563" indent="-952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The obtained results can be used for counselling students.</a:t>
            </a:r>
          </a:p>
          <a:p>
            <a:pPr marL="182563" indent="-952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It can be used as a basis for developing the theoretical understanding of the model for a mental tracker examining FOMO and Self-Esteem.</a:t>
            </a:r>
          </a:p>
          <a:p>
            <a:pPr marL="182563" indent="-952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This study can be helpful in practicing mindful social media use and how to develop various coping mechanisms to help fight FOMO and social-comparison. </a:t>
            </a:r>
          </a:p>
          <a:p>
            <a:pPr marL="182563" indent="-952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We can employ our study with C-Cell’s counselling programme and create a space to for encouraging more real-time relationships and connections. </a:t>
            </a: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890AA9EF-8012-F7DD-7C45-EB4B0A109C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73460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C0723E-812A-DEE6-6BE6-4A691F40BF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49A97-2626-76D6-EE86-285E5FCE7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1194F-1C14-8C3C-07A9-B286ABF774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2563" indent="-952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 Smaller sample size.</a:t>
            </a:r>
          </a:p>
          <a:p>
            <a:pPr marL="182563" indent="-952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 Only one source of data.</a:t>
            </a:r>
          </a:p>
          <a:p>
            <a:pPr marL="182563" indent="-952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 Personal approach while collecting data.</a:t>
            </a:r>
          </a:p>
          <a:p>
            <a:pPr marL="182563" indent="-952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57FFD65B-C2C9-5623-ACD8-B8CBE4FC8E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10021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6CC99-2412-1410-3888-5C35776A8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1B86D-7587-5796-FA34-0C95FD7D1D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737360"/>
            <a:ext cx="10502244" cy="5253710"/>
          </a:xfrm>
        </p:spPr>
        <p:txBody>
          <a:bodyPr>
            <a:normAutofit lnSpcReduction="10000"/>
          </a:bodyPr>
          <a:lstStyle/>
          <a:p>
            <a:pPr marL="266700" indent="-174625">
              <a:buFont typeface="Arial" panose="020B0604020202020204" pitchFamily="34" charset="0"/>
              <a:buChar char="•"/>
            </a:pPr>
            <a:r>
              <a:rPr lang="en-US" dirty="0">
                <a:latin typeface="Aptos Display" panose="020B0004020202020204" pitchFamily="34" charset="0"/>
              </a:rPr>
              <a:t>Uram, P., &amp; Skalski, S. (2022). Still Logged in? The Link Between Facebook Addiction, FoMO, Self-Esteem, Life Satisfaction and Loneliness in Social Media Users. Psychological Reports, 125(1), 218-231. </a:t>
            </a:r>
            <a:r>
              <a:rPr lang="en-US" dirty="0">
                <a:latin typeface="Aptos Display" panose="020B0004020202020204" pitchFamily="34" charset="0"/>
                <a:hlinkClick r:id="rId2"/>
              </a:rPr>
              <a:t>https://doi.org/10.1177/0033294120980970</a:t>
            </a:r>
            <a:endParaRPr lang="en-US" dirty="0">
              <a:latin typeface="Aptos Display" panose="020B0004020202020204" pitchFamily="34" charset="0"/>
            </a:endParaRPr>
          </a:p>
          <a:p>
            <a:pPr marL="266700" indent="-174625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Przybylski A.K., Murayama K., </a:t>
            </a:r>
            <a:r>
              <a:rPr lang="en-IN" b="0" i="0" dirty="0" err="1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DeHaan</a:t>
            </a:r>
            <a:r>
              <a:rPr lang="en-IN" b="0" i="0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 C.R., Gladwell V. Motivational, emotional, and </a:t>
            </a:r>
            <a:r>
              <a:rPr lang="en-IN" b="0" i="0" dirty="0" err="1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behavioral</a:t>
            </a:r>
            <a:r>
              <a:rPr lang="en-IN" b="0" i="0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 correlates of fear of missing out. </a:t>
            </a:r>
            <a:r>
              <a:rPr lang="en-IN" b="0" i="1" dirty="0" err="1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Comput</a:t>
            </a:r>
            <a:r>
              <a:rPr lang="en-IN" b="0" i="1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. Hum. </a:t>
            </a:r>
            <a:r>
              <a:rPr lang="en-IN" b="0" i="1" dirty="0" err="1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Behav</a:t>
            </a:r>
            <a:r>
              <a:rPr lang="en-IN" b="0" i="1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. </a:t>
            </a:r>
            <a:r>
              <a:rPr lang="en-IN" b="0" i="0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2013;</a:t>
            </a:r>
            <a:r>
              <a:rPr lang="en-IN" b="1" i="0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29</a:t>
            </a:r>
            <a:r>
              <a:rPr lang="en-IN" b="0" i="0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:1841–1848. </a:t>
            </a:r>
            <a:r>
              <a:rPr lang="en-IN" b="0" i="0" dirty="0" err="1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doi</a:t>
            </a:r>
            <a:r>
              <a:rPr lang="en-IN" b="0" i="0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: 10.1016/j.chb.2013.02.014. [</a:t>
            </a:r>
            <a:r>
              <a:rPr lang="en-IN" b="0" i="0" u="sng" dirty="0" err="1">
                <a:solidFill>
                  <a:srgbClr val="376FAA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  <a:hlinkClick r:id="rId3"/>
              </a:rPr>
              <a:t>CrossRef</a:t>
            </a:r>
            <a:r>
              <a:rPr lang="en-IN" b="0" i="0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] [</a:t>
            </a:r>
            <a:r>
              <a:rPr lang="en-IN" b="0" i="0" u="sng" dirty="0">
                <a:solidFill>
                  <a:srgbClr val="376FAA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  <a:hlinkClick r:id="rId4"/>
              </a:rPr>
              <a:t>Google Scholar</a:t>
            </a:r>
            <a:r>
              <a:rPr lang="en-IN" b="0" i="0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]</a:t>
            </a:r>
          </a:p>
          <a:p>
            <a:pPr marL="266700" indent="-174625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highlight>
                  <a:srgbClr val="FFFFFF"/>
                </a:highlight>
                <a:latin typeface="Aptos Display" panose="020B0004020202020204" pitchFamily="34" charset="0"/>
                <a:hlinkClick r:id="rId5" tooltip="Mark Griffiths"/>
              </a:rPr>
              <a:t>Griffiths, M.</a:t>
            </a:r>
            <a:r>
              <a:rPr lang="en-US" b="0" i="0" dirty="0"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 (1996), "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Behavioural</a:t>
            </a:r>
            <a:r>
              <a:rPr lang="en-US" b="0" i="0" dirty="0"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 addiction: an issue for everybody?", </a:t>
            </a:r>
            <a:r>
              <a:rPr lang="en-US" b="0" i="1" u="none" strike="noStrike" dirty="0">
                <a:solidFill>
                  <a:srgbClr val="007377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  <a:hlinkClick r:id="rId6"/>
              </a:rPr>
              <a:t>Employee Counselling Today</a:t>
            </a:r>
            <a:r>
              <a:rPr lang="en-US" b="0" i="0" dirty="0"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, Vol. 8 No. 3, pp. 19-25. </a:t>
            </a:r>
            <a:r>
              <a:rPr lang="en-US" b="0" i="0" u="none" strike="noStrike" dirty="0">
                <a:solidFill>
                  <a:srgbClr val="007377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  <a:hlinkClick r:id="rId7" tooltip="DOI: https://doi.org/10.1108/13665629610116872"/>
              </a:rPr>
              <a:t>https://doi.org/10.1108/13665629610116872</a:t>
            </a:r>
            <a:endParaRPr lang="en-US" b="0" i="0" u="none" strike="noStrike" dirty="0">
              <a:solidFill>
                <a:srgbClr val="007377"/>
              </a:solidFill>
              <a:effectLst/>
              <a:highlight>
                <a:srgbClr val="FFFFFF"/>
              </a:highlight>
              <a:latin typeface="Aptos Display" panose="020B0004020202020204" pitchFamily="34" charset="0"/>
            </a:endParaRPr>
          </a:p>
          <a:p>
            <a:pPr marL="266700" indent="-174625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rgbClr val="007377"/>
              </a:solidFill>
              <a:effectLst/>
              <a:highlight>
                <a:srgbClr val="FFFFFF"/>
              </a:highlight>
              <a:latin typeface="Aptos Display" panose="020B0004020202020204" pitchFamily="34" charset="0"/>
            </a:endParaRPr>
          </a:p>
          <a:p>
            <a:pPr marL="266700" indent="-174625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b="0" i="0" u="sng" strike="noStrike" dirty="0">
                <a:solidFill>
                  <a:srgbClr val="1155CC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  <a:hlinkClick r:id="rId8"/>
              </a:rPr>
              <a:t>Morris Rosenberg</a:t>
            </a:r>
            <a:r>
              <a:rPr lang="en-IN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, </a:t>
            </a:r>
            <a:r>
              <a:rPr lang="en-IN" b="0" i="0" u="sng" strike="noStrike" dirty="0">
                <a:solidFill>
                  <a:srgbClr val="1155CC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  <a:hlinkClick r:id="rId9"/>
              </a:rPr>
              <a:t>Carmi Schooler</a:t>
            </a:r>
            <a:r>
              <a:rPr lang="en-IN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, </a:t>
            </a:r>
            <a:r>
              <a:rPr lang="en-IN" b="0" i="0" u="sng" strike="noStrike" dirty="0">
                <a:solidFill>
                  <a:srgbClr val="1155CC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  <a:hlinkClick r:id="rId10"/>
              </a:rPr>
              <a:t>Carrie </a:t>
            </a:r>
            <a:r>
              <a:rPr lang="en-IN" b="0" i="0" u="sng" strike="noStrike" dirty="0" err="1">
                <a:solidFill>
                  <a:srgbClr val="1155CC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  <a:hlinkClick r:id="rId10"/>
              </a:rPr>
              <a:t>Schoenbach</a:t>
            </a:r>
            <a:r>
              <a:rPr lang="en-IN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,</a:t>
            </a:r>
            <a:r>
              <a:rPr lang="en-IN" dirty="0">
                <a:highlight>
                  <a:srgbClr val="FFFFFF"/>
                </a:highlight>
                <a:latin typeface="Aptos Display" panose="020B0004020202020204" pitchFamily="34" charset="0"/>
              </a:rPr>
              <a:t> </a:t>
            </a:r>
            <a:r>
              <a:rPr lang="en-IN" b="0" i="0" u="sng" strike="noStrike" dirty="0">
                <a:solidFill>
                  <a:srgbClr val="1155CC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  <a:hlinkClick r:id="rId11"/>
              </a:rPr>
              <a:t>Florence Rosenberg</a:t>
            </a:r>
            <a:r>
              <a:rPr lang="en-IN" b="0" i="0" u="none" strike="noStrike" dirty="0">
                <a:solidFill>
                  <a:srgbClr val="000000"/>
                </a:solidFill>
                <a:effectLst/>
                <a:latin typeface="Aptos Display" panose="020B0004020202020204" pitchFamily="34" charset="0"/>
              </a:rPr>
              <a:t> </a:t>
            </a:r>
            <a:r>
              <a:rPr lang="en-IN" b="0" i="0" u="sng" strike="noStrike" dirty="0">
                <a:solidFill>
                  <a:srgbClr val="1155CC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  <a:hlinkClick r:id="rId12"/>
              </a:rPr>
              <a:t>American Sociological Review</a:t>
            </a:r>
            <a:r>
              <a:rPr lang="en-IN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</a:rPr>
              <a:t>, Vol. 60, No. 1 (Feb., 1995), pp. 141-156 (16 pages)</a:t>
            </a:r>
            <a:endParaRPr lang="en-IN" b="0" dirty="0">
              <a:effectLst/>
              <a:latin typeface="Aptos Display" panose="020B0004020202020204" pitchFamily="34" charset="0"/>
            </a:endParaRPr>
          </a:p>
          <a:p>
            <a:pPr marL="266700" indent="-174625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b="0" i="0" u="sng" strike="noStrike" dirty="0">
                <a:solidFill>
                  <a:srgbClr val="1155CC"/>
                </a:solidFill>
                <a:effectLst/>
                <a:highlight>
                  <a:srgbClr val="FFFFFF"/>
                </a:highlight>
                <a:latin typeface="Aptos Display" panose="020B0004020202020204" pitchFamily="34" charset="0"/>
                <a:hlinkClick r:id="rId13"/>
              </a:rPr>
              <a:t>https://doi.org/10.2307/2096350</a:t>
            </a:r>
            <a:endParaRPr lang="en-IN" b="0" i="0" u="sng" strike="noStrike" dirty="0">
              <a:solidFill>
                <a:srgbClr val="1155CC"/>
              </a:solidFill>
              <a:effectLst/>
              <a:highlight>
                <a:srgbClr val="FFFFFF"/>
              </a:highlight>
              <a:latin typeface="Aptos Display" panose="020B0004020202020204" pitchFamily="34" charset="0"/>
            </a:endParaRPr>
          </a:p>
          <a:p>
            <a:pPr marL="266700" indent="-174625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b="0" i="0" u="sng" strike="noStrike" dirty="0">
              <a:solidFill>
                <a:srgbClr val="1155CC"/>
              </a:solidFill>
              <a:effectLst/>
              <a:highlight>
                <a:srgbClr val="FFFFFF"/>
              </a:highlight>
              <a:latin typeface="Aptos Display" panose="020B0004020202020204" pitchFamily="34" charset="0"/>
            </a:endParaRPr>
          </a:p>
          <a:p>
            <a:pPr marL="266700" indent="-174625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Who felt blue when Facebook went down? - The role of self-esteem and FoMO in explaining people's mood in reaction to social media outage</a:t>
            </a:r>
            <a:br>
              <a:rPr lang="en-US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</a:br>
            <a:r>
              <a:rPr lang="en-US" b="0" i="0" u="sng" dirty="0">
                <a:solidFill>
                  <a:srgbClr val="00B0F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Katarzyna </a:t>
            </a:r>
            <a:r>
              <a:rPr lang="en-US" b="0" i="0" u="sng" dirty="0" err="1">
                <a:solidFill>
                  <a:srgbClr val="00B0F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Sekścińska</a:t>
            </a:r>
            <a:r>
              <a:rPr lang="en-US" b="0" i="0" u="none" strike="noStrike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</a:t>
            </a:r>
            <a:r>
              <a:rPr lang="en-US" b="0" i="0" u="sng" dirty="0">
                <a:solidFill>
                  <a:srgbClr val="00B0F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Diana </a:t>
            </a:r>
            <a:r>
              <a:rPr lang="en-US" b="0" i="0" u="sng" dirty="0" err="1">
                <a:solidFill>
                  <a:srgbClr val="00B0F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Jaworska</a:t>
            </a:r>
            <a:endParaRPr lang="en-IN" b="0" dirty="0">
              <a:solidFill>
                <a:srgbClr val="00B0F0"/>
              </a:solidFill>
              <a:effectLst/>
              <a:latin typeface="Aptos Display" panose="020B0004020202020204" pitchFamily="34" charset="0"/>
            </a:endParaRPr>
          </a:p>
          <a:p>
            <a:br>
              <a:rPr lang="en-IN" dirty="0"/>
            </a:br>
            <a:endParaRPr lang="en-US" b="0" i="0" u="none" strike="noStrike" dirty="0">
              <a:solidFill>
                <a:srgbClr val="007377"/>
              </a:solidFill>
              <a:effectLst/>
              <a:highlight>
                <a:srgbClr val="FFFFFF"/>
              </a:highlight>
              <a:latin typeface="Open Sans" panose="020B0606030504020204" pitchFamily="34" charset="0"/>
            </a:endParaRPr>
          </a:p>
          <a:p>
            <a:endParaRPr lang="en-US" b="0" i="0" u="none" strike="noStrike" dirty="0">
              <a:solidFill>
                <a:srgbClr val="007377"/>
              </a:solidFill>
              <a:effectLst/>
              <a:highlight>
                <a:srgbClr val="FFFFFF"/>
              </a:highlight>
              <a:latin typeface="Open Sans" panose="020B0606030504020204" pitchFamily="34" charset="0"/>
            </a:endParaRPr>
          </a:p>
          <a:p>
            <a:endParaRPr lang="en-IN" dirty="0">
              <a:solidFill>
                <a:srgbClr val="212121"/>
              </a:solidFill>
              <a:highlight>
                <a:srgbClr val="FFFFFF"/>
              </a:highlight>
              <a:latin typeface="Cambria" panose="02040503050406030204" pitchFamily="18" charset="0"/>
            </a:endParaRPr>
          </a:p>
          <a:p>
            <a:endParaRPr lang="en-IN" dirty="0"/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DA5DA3D4-4AD9-81B5-338A-5204130C9E2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780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4CC66-1EAA-1137-58D0-0903B3E36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79894"/>
            <a:ext cx="10058400" cy="1040752"/>
          </a:xfrm>
        </p:spPr>
        <p:txBody>
          <a:bodyPr/>
          <a:lstStyle/>
          <a:p>
            <a:pPr algn="ctr"/>
            <a:r>
              <a:rPr lang="en-IN" dirty="0"/>
              <a:t>Symptoms of Addiction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9B235-0D59-8122-0AF0-2D3115D66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720646"/>
            <a:ext cx="10779646" cy="5012266"/>
          </a:xfrm>
        </p:spPr>
        <p:txBody>
          <a:bodyPr>
            <a:normAutofit fontScale="25000" lnSpcReduction="20000"/>
          </a:bodyPr>
          <a:lstStyle/>
          <a:p>
            <a:pPr marL="174625" indent="185738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b="1" dirty="0">
                <a:solidFill>
                  <a:srgbClr val="282828"/>
                </a:solidFill>
                <a:effectLst/>
                <a:latin typeface="Aptos" panose="020B0004020202020204" pitchFamily="34" charset="0"/>
              </a:rPr>
              <a:t>Salience</a:t>
            </a:r>
            <a:r>
              <a:rPr lang="en-US" sz="8000" b="0" i="0" dirty="0">
                <a:solidFill>
                  <a:srgbClr val="282828"/>
                </a:solidFill>
                <a:effectLst/>
                <a:latin typeface="Aptos" panose="020B0004020202020204" pitchFamily="34" charset="0"/>
              </a:rPr>
              <a:t> – This occurs when the activity becomes the single most important activity in the person’s life and dominates their thinking,</a:t>
            </a:r>
            <a:r>
              <a:rPr lang="en-IN" sz="8000" b="0" i="0" dirty="0">
                <a:solidFill>
                  <a:srgbClr val="282828"/>
                </a:solidFill>
                <a:effectLst/>
                <a:latin typeface="Aptos" panose="020B0004020202020204" pitchFamily="34" charset="0"/>
              </a:rPr>
              <a:t> feelings, and behavior.</a:t>
            </a:r>
            <a:r>
              <a:rPr lang="en-IN" sz="8000" dirty="0">
                <a:latin typeface="Aptos" panose="020B0004020202020204" pitchFamily="34" charset="0"/>
              </a:rPr>
              <a:t> </a:t>
            </a:r>
          </a:p>
          <a:p>
            <a:pPr marL="174625" indent="185738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b="1" dirty="0">
                <a:solidFill>
                  <a:srgbClr val="282828"/>
                </a:solidFill>
                <a:effectLst/>
                <a:latin typeface="Aptos" panose="020B0004020202020204" pitchFamily="34" charset="0"/>
              </a:rPr>
              <a:t>Mood modification </a:t>
            </a:r>
            <a:r>
              <a:rPr lang="en-US" sz="8000" b="0" i="0" dirty="0">
                <a:solidFill>
                  <a:srgbClr val="282828"/>
                </a:solidFill>
                <a:effectLst/>
                <a:latin typeface="Aptos" panose="020B0004020202020204" pitchFamily="34" charset="0"/>
              </a:rPr>
              <a:t>– This refers to the subjective experiences that people report as a</a:t>
            </a:r>
            <a:br>
              <a:rPr lang="en-US" sz="8000" b="0" i="0" dirty="0">
                <a:solidFill>
                  <a:srgbClr val="282828"/>
                </a:solidFill>
                <a:effectLst/>
                <a:latin typeface="Aptos" panose="020B0004020202020204" pitchFamily="34" charset="0"/>
              </a:rPr>
            </a:br>
            <a:r>
              <a:rPr lang="en-US" sz="8000" b="0" i="0" dirty="0">
                <a:solidFill>
                  <a:srgbClr val="282828"/>
                </a:solidFill>
                <a:effectLst/>
                <a:latin typeface="Aptos" panose="020B0004020202020204" pitchFamily="34" charset="0"/>
              </a:rPr>
              <a:t>   </a:t>
            </a:r>
            <a:r>
              <a:rPr lang="en-US" sz="8000" dirty="0">
                <a:solidFill>
                  <a:srgbClr val="282828"/>
                </a:solidFill>
                <a:latin typeface="Aptos" panose="020B0004020202020204" pitchFamily="34" charset="0"/>
              </a:rPr>
              <a:t> </a:t>
            </a:r>
            <a:r>
              <a:rPr lang="en-US" sz="8000" b="0" i="0" dirty="0">
                <a:solidFill>
                  <a:srgbClr val="282828"/>
                </a:solidFill>
                <a:effectLst/>
                <a:latin typeface="Aptos" panose="020B0004020202020204" pitchFamily="34" charset="0"/>
              </a:rPr>
              <a:t>consequence of engaging in the activity and can be seen as a coping strategy.</a:t>
            </a:r>
          </a:p>
          <a:p>
            <a:pPr marL="174625" indent="185738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N" sz="8000" b="1" dirty="0">
                <a:solidFill>
                  <a:srgbClr val="282828"/>
                </a:solidFill>
                <a:effectLst/>
                <a:latin typeface="Aptos" panose="020B0004020202020204" pitchFamily="34" charset="0"/>
              </a:rPr>
              <a:t>Tolerance</a:t>
            </a:r>
            <a:r>
              <a:rPr lang="en-US" sz="8000" dirty="0">
                <a:solidFill>
                  <a:srgbClr val="282828"/>
                </a:solidFill>
                <a:latin typeface="Aptos" panose="020B0004020202020204" pitchFamily="34" charset="0"/>
              </a:rPr>
              <a:t> - </a:t>
            </a:r>
            <a:r>
              <a:rPr lang="en-US" sz="8000" b="0" i="0" dirty="0">
                <a:solidFill>
                  <a:srgbClr val="282828"/>
                </a:solidFill>
                <a:effectLst/>
                <a:latin typeface="Aptos" panose="020B0004020202020204" pitchFamily="34" charset="0"/>
              </a:rPr>
              <a:t>This basically means that for someone engaged in the activity, they build</a:t>
            </a:r>
            <a:r>
              <a:rPr lang="en-US" sz="8000" dirty="0">
                <a:solidFill>
                  <a:srgbClr val="282828"/>
                </a:solidFill>
                <a:latin typeface="Aptos" panose="020B0004020202020204" pitchFamily="34" charset="0"/>
              </a:rPr>
              <a:t> </a:t>
            </a:r>
            <a:r>
              <a:rPr lang="en-US" sz="8000" b="0" i="0" dirty="0">
                <a:solidFill>
                  <a:srgbClr val="282828"/>
                </a:solidFill>
                <a:effectLst/>
                <a:latin typeface="Aptos" panose="020B0004020202020204" pitchFamily="34" charset="0"/>
              </a:rPr>
              <a:t>up the</a:t>
            </a:r>
            <a:br>
              <a:rPr lang="en-US" sz="8000" b="0" i="0" dirty="0">
                <a:solidFill>
                  <a:srgbClr val="282828"/>
                </a:solidFill>
                <a:effectLst/>
                <a:latin typeface="Aptos" panose="020B0004020202020204" pitchFamily="34" charset="0"/>
              </a:rPr>
            </a:br>
            <a:r>
              <a:rPr lang="en-US" sz="8000" b="0" i="0" dirty="0">
                <a:solidFill>
                  <a:srgbClr val="282828"/>
                </a:solidFill>
                <a:effectLst/>
                <a:latin typeface="Aptos" panose="020B0004020202020204" pitchFamily="34" charset="0"/>
              </a:rPr>
              <a:t>   amount of the time they spend engaging in the activity every day.</a:t>
            </a:r>
          </a:p>
          <a:p>
            <a:pPr marL="360363" indent="-185738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b="1" dirty="0">
                <a:solidFill>
                  <a:srgbClr val="282828"/>
                </a:solidFill>
                <a:effectLst/>
                <a:latin typeface="Aptos" panose="020B0004020202020204" pitchFamily="34" charset="0"/>
              </a:rPr>
              <a:t>Withdrawal symptoms </a:t>
            </a:r>
            <a:r>
              <a:rPr lang="en-US" sz="8000" b="0" i="0" dirty="0">
                <a:solidFill>
                  <a:srgbClr val="282828"/>
                </a:solidFill>
                <a:effectLst/>
                <a:latin typeface="Aptos" panose="020B0004020202020204" pitchFamily="34" charset="0"/>
              </a:rPr>
              <a:t>– These are the unpleasant feeling states and/or physical effects that occur when the person is unable to engage in the activity.</a:t>
            </a:r>
          </a:p>
          <a:p>
            <a:pPr marL="360363" indent="-185738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b="1" dirty="0">
                <a:solidFill>
                  <a:srgbClr val="282828"/>
                </a:solidFill>
                <a:effectLst/>
                <a:latin typeface="Aptos" panose="020B0004020202020204" pitchFamily="34" charset="0"/>
              </a:rPr>
              <a:t>Conflict</a:t>
            </a:r>
            <a:r>
              <a:rPr lang="en-US" sz="8000" b="0" i="0" dirty="0">
                <a:solidFill>
                  <a:srgbClr val="282828"/>
                </a:solidFill>
                <a:effectLst/>
                <a:latin typeface="Aptos" panose="020B0004020202020204" pitchFamily="34" charset="0"/>
              </a:rPr>
              <a:t> – This refers to the conflicts between the person and those around them and the conflicts with other activities.</a:t>
            </a:r>
          </a:p>
          <a:p>
            <a:pPr marL="360363" indent="-185738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b="1" dirty="0">
                <a:solidFill>
                  <a:srgbClr val="282828"/>
                </a:solidFill>
                <a:effectLst/>
                <a:latin typeface="Aptos" panose="020B0004020202020204" pitchFamily="34" charset="0"/>
              </a:rPr>
              <a:t>Relapse</a:t>
            </a:r>
            <a:r>
              <a:rPr lang="en-US" sz="8000" b="0" i="0" dirty="0">
                <a:solidFill>
                  <a:srgbClr val="282828"/>
                </a:solidFill>
                <a:effectLst/>
                <a:latin typeface="Aptos" panose="020B0004020202020204" pitchFamily="34" charset="0"/>
              </a:rPr>
              <a:t> – This is the tendency for repeated reversions to earlier patterns of excessive engagement in the activity to recur.</a:t>
            </a:r>
          </a:p>
          <a:p>
            <a:pPr algn="l"/>
            <a:endParaRPr lang="en-US" sz="2400" b="0" i="0" dirty="0">
              <a:solidFill>
                <a:srgbClr val="282828"/>
              </a:solidFill>
              <a:effectLst/>
              <a:highlight>
                <a:srgbClr val="F7F7F7"/>
              </a:highlight>
              <a:latin typeface="MuseoSans"/>
            </a:endParaRPr>
          </a:p>
          <a:p>
            <a:pPr algn="l"/>
            <a:endParaRPr lang="en-US" sz="2400" b="0" i="0" dirty="0">
              <a:solidFill>
                <a:srgbClr val="282828"/>
              </a:solidFill>
              <a:effectLst/>
              <a:highlight>
                <a:srgbClr val="F7F7F7"/>
              </a:highlight>
              <a:latin typeface="MuseoSans"/>
            </a:endParaRPr>
          </a:p>
          <a:p>
            <a:pPr algn="l"/>
            <a:endParaRPr lang="en-US" sz="2800" b="0" i="0" dirty="0">
              <a:solidFill>
                <a:srgbClr val="282828"/>
              </a:solidFill>
              <a:effectLst/>
              <a:highlight>
                <a:srgbClr val="F7F7F7"/>
              </a:highlight>
              <a:latin typeface="MuseoSans"/>
            </a:endParaRPr>
          </a:p>
          <a:p>
            <a:br>
              <a:rPr lang="en-US" sz="2800" dirty="0"/>
            </a:br>
            <a:endParaRPr lang="en-US" sz="2900" b="0" i="0" dirty="0">
              <a:solidFill>
                <a:srgbClr val="282828"/>
              </a:solidFill>
              <a:effectLst/>
              <a:highlight>
                <a:srgbClr val="F7F7F7"/>
              </a:highlight>
              <a:latin typeface="MuseoSans"/>
            </a:endParaRPr>
          </a:p>
          <a:p>
            <a:pPr marL="174625" indent="185738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82828"/>
              </a:solidFill>
              <a:effectLst/>
              <a:highlight>
                <a:srgbClr val="F7F7F7"/>
              </a:highlight>
              <a:latin typeface="MuseoSans"/>
            </a:endParaRPr>
          </a:p>
          <a:p>
            <a:pPr algn="l"/>
            <a:r>
              <a:rPr lang="en-US" b="0" i="0" dirty="0">
                <a:solidFill>
                  <a:srgbClr val="282828"/>
                </a:solidFill>
                <a:effectLst/>
                <a:highlight>
                  <a:srgbClr val="F7F7F7"/>
                </a:highlight>
                <a:latin typeface="MuseoSans"/>
              </a:rPr>
              <a:t>.</a:t>
            </a:r>
          </a:p>
          <a:p>
            <a:br>
              <a:rPr lang="en-US" dirty="0"/>
            </a:br>
            <a:endParaRPr lang="en-US" b="0" i="0" dirty="0">
              <a:solidFill>
                <a:srgbClr val="282828"/>
              </a:solidFill>
              <a:effectLst/>
              <a:highlight>
                <a:srgbClr val="F7F7F7"/>
              </a:highlight>
              <a:latin typeface="MuseoSans"/>
            </a:endParaRPr>
          </a:p>
          <a:p>
            <a:pPr marL="174625" indent="185738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82828"/>
              </a:solidFill>
              <a:effectLst/>
              <a:highlight>
                <a:srgbClr val="F7F7F7"/>
              </a:highlight>
              <a:latin typeface="MuseoSans"/>
            </a:endParaRPr>
          </a:p>
          <a:p>
            <a:br>
              <a:rPr lang="en-US" dirty="0"/>
            </a:br>
            <a:endParaRPr lang="en-US" b="0" i="0" dirty="0">
              <a:solidFill>
                <a:srgbClr val="282828"/>
              </a:solidFill>
              <a:effectLst/>
              <a:highlight>
                <a:srgbClr val="F7F7F7"/>
              </a:highlight>
              <a:latin typeface="MuseoSans"/>
            </a:endParaRPr>
          </a:p>
          <a:p>
            <a:pPr marL="174625" indent="185738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82828"/>
              </a:solidFill>
              <a:effectLst/>
              <a:highlight>
                <a:srgbClr val="F7F7F7"/>
              </a:highlight>
              <a:latin typeface="MuseoSans"/>
            </a:endParaRPr>
          </a:p>
          <a:p>
            <a:pPr marL="174625" indent="185738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82828"/>
              </a:solidFill>
              <a:effectLst/>
              <a:highlight>
                <a:srgbClr val="F7F7F7"/>
              </a:highlight>
              <a:latin typeface="MuseoSans"/>
            </a:endParaRPr>
          </a:p>
          <a:p>
            <a:br>
              <a:rPr lang="en-US" dirty="0"/>
            </a:br>
            <a:endParaRPr lang="en-IN" dirty="0"/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4F0AAFE1-2A6B-F90C-ED8F-1021565658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635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8A47F9AE-44AA-AA4C-2EE8-20E2C0412C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527" y="196055"/>
            <a:ext cx="10058400" cy="1277729"/>
          </a:xfrm>
          <a:prstGeom prst="rect">
            <a:avLst/>
          </a:prstGeom>
        </p:spPr>
      </p:pic>
      <p:pic>
        <p:nvPicPr>
          <p:cNvPr id="3" name="Picture 2" descr="A text on a screen&#10;&#10;Description automatically generated">
            <a:extLst>
              <a:ext uri="{FF2B5EF4-FFF2-40B4-BE49-F238E27FC236}">
                <a16:creationId xmlns:a16="http://schemas.microsoft.com/office/drawing/2014/main" id="{5E2DF0D1-3C25-1725-4F61-E1FAA9AA70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8547" y="3632592"/>
            <a:ext cx="5798852" cy="1859476"/>
          </a:xfrm>
          <a:prstGeom prst="rect">
            <a:avLst/>
          </a:prstGeom>
        </p:spPr>
      </p:pic>
      <p:pic>
        <p:nvPicPr>
          <p:cNvPr id="4" name="Picture 3" descr="A close up of words&#10;&#10;Description automatically generated">
            <a:extLst>
              <a:ext uri="{FF2B5EF4-FFF2-40B4-BE49-F238E27FC236}">
                <a16:creationId xmlns:a16="http://schemas.microsoft.com/office/drawing/2014/main" id="{86214DB3-85FE-0981-70E5-7312AE7857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115" y="1795194"/>
            <a:ext cx="9669224" cy="1295581"/>
          </a:xfrm>
          <a:prstGeom prst="rect">
            <a:avLst/>
          </a:prstGeom>
        </p:spPr>
      </p:pic>
      <p:pic>
        <p:nvPicPr>
          <p:cNvPr id="6" name="Picture 5" descr="A cell phone next to tiles&#10;&#10;Description automatically generated">
            <a:extLst>
              <a:ext uri="{FF2B5EF4-FFF2-40B4-BE49-F238E27FC236}">
                <a16:creationId xmlns:a16="http://schemas.microsoft.com/office/drawing/2014/main" id="{37D1B4F6-4496-DA2A-4BDA-CB226B2858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527" y="3412185"/>
            <a:ext cx="4152197" cy="2928982"/>
          </a:xfrm>
          <a:prstGeom prst="rect">
            <a:avLst/>
          </a:prstGeom>
        </p:spPr>
      </p:pic>
      <p:pic>
        <p:nvPicPr>
          <p:cNvPr id="5" name="Picture 4" descr="A white and blue logo&#10;&#10;Description automatically generated">
            <a:extLst>
              <a:ext uri="{FF2B5EF4-FFF2-40B4-BE49-F238E27FC236}">
                <a16:creationId xmlns:a16="http://schemas.microsoft.com/office/drawing/2014/main" id="{9A19DAE5-AC39-1CEC-5143-A56EEFB5F3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2085" y="52526"/>
            <a:ext cx="1229915" cy="564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100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CF81D86-BDBA-477C-B7DD-8D359BB99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DDDF10-C635-2B82-AC4A-813E90EA8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4771" y="634946"/>
            <a:ext cx="6574972" cy="1450757"/>
          </a:xfrm>
        </p:spPr>
        <p:txBody>
          <a:bodyPr>
            <a:normAutofit/>
          </a:bodyPr>
          <a:lstStyle/>
          <a:p>
            <a:r>
              <a:rPr lang="en-US" dirty="0"/>
              <a:t>Introduction </a:t>
            </a:r>
            <a:endParaRPr lang="en-IN" dirty="0"/>
          </a:p>
        </p:txBody>
      </p:sp>
      <p:pic>
        <p:nvPicPr>
          <p:cNvPr id="10" name="Picture 9" descr="A person lying in bed looking at his phone&#10;&#10;Description automatically generated">
            <a:extLst>
              <a:ext uri="{FF2B5EF4-FFF2-40B4-BE49-F238E27FC236}">
                <a16:creationId xmlns:a16="http://schemas.microsoft.com/office/drawing/2014/main" id="{9069D41A-952C-6588-D2F6-DE9D4B8CC9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52" r="20190" b="-1"/>
          <a:stretch/>
        </p:blipFill>
        <p:spPr>
          <a:xfrm>
            <a:off x="633999" y="640081"/>
            <a:ext cx="4001315" cy="531440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65F3E9C-EF11-4F8F-A621-399C7A3E6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4770" y="2086188"/>
            <a:ext cx="608976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2BFF3-228D-7B22-726D-99116BC1F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4770" y="2284307"/>
            <a:ext cx="6574973" cy="367018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Social Media has changed the way humans think , perceive and assess events around 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them.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The world has become more connected than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 ever, but it comes with its own hardships.</a:t>
            </a:r>
          </a:p>
          <a:p>
            <a:endParaRPr lang="en-US" dirty="0">
              <a:latin typeface="+mj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8AA064E-5F6E-4024-BC28-EDDC3DFC7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3B29638-4838-4B9B-B9DB-96E542BAF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5839D111-A98B-E76A-E0AA-A84FE7208D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308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C33BF9DD-8A45-4EEE-B231-0A14D322E5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Connections">
            <a:extLst>
              <a:ext uri="{FF2B5EF4-FFF2-40B4-BE49-F238E27FC236}">
                <a16:creationId xmlns:a16="http://schemas.microsoft.com/office/drawing/2014/main" id="{902BBEBA-B3AE-857A-141C-6AAF50EB87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3999" y="1296626"/>
            <a:ext cx="4001315" cy="4001315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020DCC9-F851-4562-BB20-1AB3C51BF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4770" y="2086188"/>
            <a:ext cx="608976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52BCF7E-3644-D810-C4BA-E89FB8FA6066}"/>
              </a:ext>
            </a:extLst>
          </p:cNvPr>
          <p:cNvSpPr txBox="1"/>
          <p:nvPr/>
        </p:nvSpPr>
        <p:spPr>
          <a:xfrm>
            <a:off x="4974769" y="2198914"/>
            <a:ext cx="6574973" cy="4001314"/>
          </a:xfrm>
          <a:prstGeom prst="rect">
            <a:avLst/>
          </a:prstGeom>
        </p:spPr>
        <p:txBody>
          <a:bodyPr vert="horz" lIns="0" tIns="45720" rIns="0" bIns="45720" rtlCol="0">
            <a:normAutofit fontScale="85000" lnSpcReduction="10000"/>
          </a:bodyPr>
          <a:lstStyle/>
          <a:p>
            <a:pPr marL="285750" indent="-285750" defTabSz="914400">
              <a:lnSpc>
                <a:spcPct val="20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To stay connected or to stay relevant it is imperative that everyone is in social media in some way or another giving rise to addiction that impacts the mental well-being of those who are vulnerable. </a:t>
            </a:r>
          </a:p>
          <a:p>
            <a:pPr marL="285750" indent="-285750" defTabSz="914400">
              <a:lnSpc>
                <a:spcPct val="20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Some of these problems we want to discuss are FOMO and Self-Esteem that is prevalent among the college students.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5FBCAC9-BD8B-4F3B-AD74-EF37D421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556C5A8-AD7E-4CE7-87BE-9EA3B5E17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pic>
        <p:nvPicPr>
          <p:cNvPr id="2" name="Picture 1" descr="A white and blue logo&#10;&#10;Description automatically generated">
            <a:extLst>
              <a:ext uri="{FF2B5EF4-FFF2-40B4-BE49-F238E27FC236}">
                <a16:creationId xmlns:a16="http://schemas.microsoft.com/office/drawing/2014/main" id="{3438D40D-5FF8-80C0-B3BE-AA6610A485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411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E4F3-E186-304B-CCD4-33AB8DDD3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07" y="399145"/>
            <a:ext cx="10515600" cy="1325563"/>
          </a:xfrm>
        </p:spPr>
        <p:txBody>
          <a:bodyPr/>
          <a:lstStyle/>
          <a:p>
            <a:r>
              <a:rPr lang="en-IN" dirty="0"/>
              <a:t>				   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54C4B-E206-ED9A-C634-89EA609E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1" y="1434067"/>
            <a:ext cx="11415712" cy="565784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endParaRPr lang="en-IN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  </a:t>
            </a:r>
            <a:r>
              <a:rPr lang="en-IN" sz="2800" dirty="0"/>
              <a:t>To study impact of Social media addiction on FOMO.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dirty="0"/>
              <a:t>  To study the impact of FOMO on Self-Esteem.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dirty="0"/>
              <a:t>  To study the impact of Social Media Addiction on Self-Esteem.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dirty="0"/>
              <a:t>  To Study the impact of the mediating effect of FOMO on Social Media  </a:t>
            </a:r>
            <a:br>
              <a:rPr lang="en-IN" sz="2800" dirty="0"/>
            </a:br>
            <a:r>
              <a:rPr lang="en-IN" sz="2800" dirty="0"/>
              <a:t>   addiction and Self-Esteem.            	</a:t>
            </a:r>
          </a:p>
        </p:txBody>
      </p:sp>
      <p:pic>
        <p:nvPicPr>
          <p:cNvPr id="4" name="Picture 3" descr="A white and blue logo&#10;&#10;Description automatically generated">
            <a:extLst>
              <a:ext uri="{FF2B5EF4-FFF2-40B4-BE49-F238E27FC236}">
                <a16:creationId xmlns:a16="http://schemas.microsoft.com/office/drawing/2014/main" id="{E01F06C8-D136-AA9C-7C6B-275BEFAB80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737" y="52525"/>
            <a:ext cx="1798263" cy="8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93302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12242</TotalTime>
  <Words>2320</Words>
  <Application>Microsoft Office PowerPoint</Application>
  <PresentationFormat>Widescreen</PresentationFormat>
  <Paragraphs>237</Paragraphs>
  <Slides>49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67" baseType="lpstr">
      <vt:lpstr>Aptos</vt:lpstr>
      <vt:lpstr>Aptos Display</vt:lpstr>
      <vt:lpstr>Aptos Narrow</vt:lpstr>
      <vt:lpstr>Arial</vt:lpstr>
      <vt:lpstr>Arial</vt:lpstr>
      <vt:lpstr>Calibri</vt:lpstr>
      <vt:lpstr>Calibri Light</vt:lpstr>
      <vt:lpstr>Cambria</vt:lpstr>
      <vt:lpstr>Century Schoolbook</vt:lpstr>
      <vt:lpstr>ElsevierGulliver</vt:lpstr>
      <vt:lpstr>ff2</vt:lpstr>
      <vt:lpstr>Georgia</vt:lpstr>
      <vt:lpstr>MuseoSans</vt:lpstr>
      <vt:lpstr>Open Sans</vt:lpstr>
      <vt:lpstr>Roboto</vt:lpstr>
      <vt:lpstr>Söhne</vt:lpstr>
      <vt:lpstr>SourceSansPro</vt:lpstr>
      <vt:lpstr>Retrospect</vt:lpstr>
      <vt:lpstr>Social Media Addiction, Fear Of Missing Out and Self Esteem</vt:lpstr>
      <vt:lpstr>What is an Addiction?</vt:lpstr>
      <vt:lpstr>Substance and Behavioral Addiction</vt:lpstr>
      <vt:lpstr>PowerPoint Presentation</vt:lpstr>
      <vt:lpstr>Symptoms of Addiction</vt:lpstr>
      <vt:lpstr>PowerPoint Presentation</vt:lpstr>
      <vt:lpstr>Introduction </vt:lpstr>
      <vt:lpstr>PowerPoint Presentation</vt:lpstr>
      <vt:lpstr>        Objectives</vt:lpstr>
      <vt:lpstr>Variables</vt:lpstr>
      <vt:lpstr>Social Media</vt:lpstr>
      <vt:lpstr>  Social Media Addiction</vt:lpstr>
      <vt:lpstr>FOMO</vt:lpstr>
      <vt:lpstr>Self-Esteem </vt:lpstr>
      <vt:lpstr>Social Media addiction and FOMO</vt:lpstr>
      <vt:lpstr>PowerPoint Presentation</vt:lpstr>
      <vt:lpstr>    FOMO and Self Esteem </vt:lpstr>
      <vt:lpstr>PowerPoint Presentation</vt:lpstr>
      <vt:lpstr>Social Media Addiction and Self Esteem</vt:lpstr>
      <vt:lpstr>     Mediating Variable FOMO </vt:lpstr>
      <vt:lpstr>Hypothesis</vt:lpstr>
      <vt:lpstr>Conceptual Model </vt:lpstr>
      <vt:lpstr>Method</vt:lpstr>
      <vt:lpstr>PowerPoint Presentation</vt:lpstr>
      <vt:lpstr> Scales  </vt:lpstr>
      <vt:lpstr>Items</vt:lpstr>
      <vt:lpstr>PowerPoint Presentation</vt:lpstr>
      <vt:lpstr>Items</vt:lpstr>
      <vt:lpstr>PowerPoint Presentation</vt:lpstr>
      <vt:lpstr>Items</vt:lpstr>
      <vt:lpstr>Procedure</vt:lpstr>
      <vt:lpstr>Data Collection </vt:lpstr>
      <vt:lpstr>Sample</vt:lpstr>
      <vt:lpstr>Measures</vt:lpstr>
      <vt:lpstr>Data Analysis</vt:lpstr>
      <vt:lpstr>PowerPoint Presentation</vt:lpstr>
      <vt:lpstr>PowerPoint Presentation</vt:lpstr>
      <vt:lpstr>PowerPoint Presentation</vt:lpstr>
      <vt:lpstr>Results &amp; Discussion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Implications</vt:lpstr>
      <vt:lpstr>Limitations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Media , Self Worth and FOMO</dc:title>
  <dc:creator>Adi Mathur</dc:creator>
  <cp:lastModifiedBy>Adi Mathur</cp:lastModifiedBy>
  <cp:revision>3</cp:revision>
  <dcterms:created xsi:type="dcterms:W3CDTF">2024-04-13T18:33:36Z</dcterms:created>
  <dcterms:modified xsi:type="dcterms:W3CDTF">2024-12-13T04:29:42Z</dcterms:modified>
</cp:coreProperties>
</file>

<file path=docProps/thumbnail.jpeg>
</file>